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010400" cy="9296400"/>
  <p:embeddedFontLst>
    <p:embeddedFont>
      <p:font typeface="Oswald Medium"/>
      <p:regular r:id="rId19"/>
      <p:bold r:id="rId20"/>
    </p:embeddedFont>
    <p:embeddedFont>
      <p:font typeface="Abril Fatface"/>
      <p:regular r:id="rId21"/>
    </p:embeddedFont>
    <p:embeddedFont>
      <p:font typeface="Century Gothic"/>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1F4F60-6483-400B-BAB6-F79471E43DA8}">
  <a:tblStyle styleId="{E21F4F60-6483-400B-BAB6-F79471E43DA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swaldMedium-bold.fntdata"/><Relationship Id="rId22" Type="http://schemas.openxmlformats.org/officeDocument/2006/relationships/font" Target="fonts/CenturyGothic-regular.fntdata"/><Relationship Id="rId21" Type="http://schemas.openxmlformats.org/officeDocument/2006/relationships/font" Target="fonts/AbrilFatface-regular.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CenturyGothic-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OswaldMedium-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67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338" y="0"/>
            <a:ext cx="3038475" cy="46672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672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132d66dbe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132d66dbe_0_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g29132d66dbe_0_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9: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1166503b8_0_4: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1166503b8_0_4:notes"/>
          <p:cNvSpPr txBox="1"/>
          <p:nvPr>
            <p:ph idx="1" type="body"/>
          </p:nvPr>
        </p:nvSpPr>
        <p:spPr>
          <a:xfrm>
            <a:off x="701040" y="4415790"/>
            <a:ext cx="5608200" cy="418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3: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where you will share a definition of Title I. </a:t>
            </a:r>
            <a:endParaRPr/>
          </a:p>
        </p:txBody>
      </p:sp>
      <p:sp>
        <p:nvSpPr>
          <p:cNvPr id="202" name="Google Shape;202;p3:notes"/>
          <p:cNvSpPr txBox="1"/>
          <p:nvPr>
            <p:ph idx="12" type="sldNum"/>
          </p:nvPr>
        </p:nvSpPr>
        <p:spPr>
          <a:xfrm>
            <a:off x="3970338" y="8829675"/>
            <a:ext cx="3038475" cy="46672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0b7d724c5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0b7d724c5_0_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g290b7d724c5_0_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9051fe5df1_7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9051fe5df1_7_0: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g29051fe5df1_7_0: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9051fe5df1_7_25:notes"/>
          <p:cNvSpPr/>
          <p:nvPr>
            <p:ph idx="2" type="sldImg"/>
          </p:nvPr>
        </p:nvSpPr>
        <p:spPr>
          <a:xfrm>
            <a:off x="389773" y="697230"/>
            <a:ext cx="6231600" cy="34863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9051fe5df1_7_25:notes"/>
          <p:cNvSpPr txBox="1"/>
          <p:nvPr>
            <p:ph idx="1" type="body"/>
          </p:nvPr>
        </p:nvSpPr>
        <p:spPr>
          <a:xfrm>
            <a:off x="701040" y="4415790"/>
            <a:ext cx="5608200" cy="4183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9051fe5df1_7_1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9051fe5df1_7_14:notes"/>
          <p:cNvSpPr txBox="1"/>
          <p:nvPr>
            <p:ph idx="1" type="body"/>
          </p:nvPr>
        </p:nvSpPr>
        <p:spPr>
          <a:xfrm>
            <a:off x="701675" y="4473575"/>
            <a:ext cx="5607000" cy="366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g29051fe5df1_7_14:notes"/>
          <p:cNvSpPr txBox="1"/>
          <p:nvPr>
            <p:ph idx="12" type="sldNum"/>
          </p:nvPr>
        </p:nvSpPr>
        <p:spPr>
          <a:xfrm>
            <a:off x="3970338" y="8829675"/>
            <a:ext cx="3038400" cy="4668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6:notes"/>
          <p:cNvSpPr txBox="1"/>
          <p:nvPr>
            <p:ph idx="1" type="body"/>
          </p:nvPr>
        </p:nvSpPr>
        <p:spPr>
          <a:xfrm>
            <a:off x="701675" y="4473575"/>
            <a:ext cx="5607050" cy="366077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
          <p:cNvSpPr txBox="1"/>
          <p:nvPr>
            <p:ph type="ctrTitle"/>
          </p:nvPr>
        </p:nvSpPr>
        <p:spPr>
          <a:xfrm>
            <a:off x="1154955" y="1447800"/>
            <a:ext cx="8825658" cy="332958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7200"/>
              <a:buFont typeface="Century Gothic"/>
              <a:buNone/>
              <a:defRPr sz="7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600"/>
              <a:buNone/>
              <a:defRPr cap="none">
                <a:solidFill>
                  <a:srgbClr val="F7BF9E"/>
                </a:solidFill>
              </a:defRPr>
            </a:lvl1pPr>
            <a:lvl2pPr lvl="1" algn="ctr">
              <a:lnSpc>
                <a:spcPct val="100000"/>
              </a:lnSpc>
              <a:spcBef>
                <a:spcPts val="1000"/>
              </a:spcBef>
              <a:spcAft>
                <a:spcPts val="0"/>
              </a:spcAft>
              <a:buSzPts val="1440"/>
              <a:buNone/>
              <a:defRPr>
                <a:solidFill>
                  <a:schemeClr val="lt1"/>
                </a:solidFill>
              </a:defRPr>
            </a:lvl2pPr>
            <a:lvl3pPr lvl="2" algn="ctr">
              <a:lnSpc>
                <a:spcPct val="100000"/>
              </a:lnSpc>
              <a:spcBef>
                <a:spcPts val="1000"/>
              </a:spcBef>
              <a:spcAft>
                <a:spcPts val="0"/>
              </a:spcAft>
              <a:buSzPts val="1280"/>
              <a:buNone/>
              <a:defRPr>
                <a:solidFill>
                  <a:schemeClr val="lt1"/>
                </a:solidFill>
              </a:defRPr>
            </a:lvl3pPr>
            <a:lvl4pPr lvl="3" algn="ctr">
              <a:lnSpc>
                <a:spcPct val="100000"/>
              </a:lnSpc>
              <a:spcBef>
                <a:spcPts val="1000"/>
              </a:spcBef>
              <a:spcAft>
                <a:spcPts val="0"/>
              </a:spcAft>
              <a:buSzPts val="1120"/>
              <a:buNone/>
              <a:defRPr>
                <a:solidFill>
                  <a:schemeClr val="lt1"/>
                </a:solidFill>
              </a:defRPr>
            </a:lvl4pPr>
            <a:lvl5pPr lvl="4" algn="ctr">
              <a:lnSpc>
                <a:spcPct val="100000"/>
              </a:lnSpc>
              <a:spcBef>
                <a:spcPts val="1000"/>
              </a:spcBef>
              <a:spcAft>
                <a:spcPts val="0"/>
              </a:spcAft>
              <a:buSzPts val="1120"/>
              <a:buNone/>
              <a:defRPr>
                <a:solidFill>
                  <a:schemeClr val="lt1"/>
                </a:solidFill>
              </a:defRPr>
            </a:lvl5pPr>
            <a:lvl6pPr lvl="5" algn="ctr">
              <a:lnSpc>
                <a:spcPct val="100000"/>
              </a:lnSpc>
              <a:spcBef>
                <a:spcPts val="1000"/>
              </a:spcBef>
              <a:spcAft>
                <a:spcPts val="0"/>
              </a:spcAft>
              <a:buSzPts val="1120"/>
              <a:buNone/>
              <a:defRPr>
                <a:solidFill>
                  <a:schemeClr val="lt1"/>
                </a:solidFill>
              </a:defRPr>
            </a:lvl6pPr>
            <a:lvl7pPr lvl="6" algn="ctr">
              <a:lnSpc>
                <a:spcPct val="100000"/>
              </a:lnSpc>
              <a:spcBef>
                <a:spcPts val="1000"/>
              </a:spcBef>
              <a:spcAft>
                <a:spcPts val="0"/>
              </a:spcAft>
              <a:buSzPts val="1120"/>
              <a:buNone/>
              <a:defRPr>
                <a:solidFill>
                  <a:schemeClr val="lt1"/>
                </a:solidFill>
              </a:defRPr>
            </a:lvl7pPr>
            <a:lvl8pPr lvl="7" algn="ctr">
              <a:lnSpc>
                <a:spcPct val="100000"/>
              </a:lnSpc>
              <a:spcBef>
                <a:spcPts val="1000"/>
              </a:spcBef>
              <a:spcAft>
                <a:spcPts val="0"/>
              </a:spcAft>
              <a:buSzPts val="1120"/>
              <a:buNone/>
              <a:defRPr>
                <a:solidFill>
                  <a:schemeClr val="lt1"/>
                </a:solidFill>
              </a:defRPr>
            </a:lvl8pPr>
            <a:lvl9pPr lvl="8" algn="ctr">
              <a:lnSpc>
                <a:spcPct val="100000"/>
              </a:lnSpc>
              <a:spcBef>
                <a:spcPts val="1000"/>
              </a:spcBef>
              <a:spcAft>
                <a:spcPts val="0"/>
              </a:spcAft>
              <a:buSzPts val="1120"/>
              <a:buNone/>
              <a:defRPr>
                <a:solidFill>
                  <a:schemeClr val="lt1"/>
                </a:solidFill>
              </a:defRPr>
            </a:lvl9pPr>
          </a:lstStyle>
          <a:p/>
        </p:txBody>
      </p:sp>
      <p:sp>
        <p:nvSpPr>
          <p:cNvPr id="24" name="Google Shape;24;p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sp>
        <p:nvSpPr>
          <p:cNvPr id="79" name="Google Shape;79;p11"/>
          <p:cNvSpPr txBox="1"/>
          <p:nvPr>
            <p:ph type="title"/>
          </p:nvPr>
        </p:nvSpPr>
        <p:spPr>
          <a:xfrm>
            <a:off x="1154956" y="4800587"/>
            <a:ext cx="882565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1"/>
          <p:cNvSpPr/>
          <p:nvPr>
            <p:ph idx="2" type="pic"/>
          </p:nvPr>
        </p:nvSpPr>
        <p:spPr>
          <a:xfrm>
            <a:off x="1154955" y="685800"/>
            <a:ext cx="8825658" cy="3640666"/>
          </a:xfrm>
          <a:prstGeom prst="roundRect">
            <a:avLst>
              <a:gd fmla="val 1858" name="adj"/>
            </a:avLst>
          </a:prstGeom>
          <a:noFill/>
          <a:ln>
            <a:noFill/>
          </a:ln>
          <a:effectLst>
            <a:outerShdw blurRad="50800" rotWithShape="0" algn="tl" dir="5400000" dist="50800">
              <a:srgbClr val="000000">
                <a:alpha val="41568"/>
              </a:srgbClr>
            </a:outerShdw>
          </a:effectLst>
        </p:spPr>
      </p:sp>
      <p:sp>
        <p:nvSpPr>
          <p:cNvPr id="81" name="Google Shape;81;p11"/>
          <p:cNvSpPr txBox="1"/>
          <p:nvPr>
            <p:ph idx="1" type="body"/>
          </p:nvPr>
        </p:nvSpPr>
        <p:spPr>
          <a:xfrm>
            <a:off x="1154956" y="5367325"/>
            <a:ext cx="8825656"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2" name="Google Shape;82;p1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5" name="Shape 85"/>
        <p:cNvGrpSpPr/>
        <p:nvPr/>
      </p:nvGrpSpPr>
      <p:grpSpPr>
        <a:xfrm>
          <a:off x="0" y="0"/>
          <a:ext cx="0" cy="0"/>
          <a:chOff x="0" y="0"/>
          <a:chExt cx="0" cy="0"/>
        </a:xfrm>
      </p:grpSpPr>
      <p:sp>
        <p:nvSpPr>
          <p:cNvPr id="86" name="Google Shape;86;p12"/>
          <p:cNvSpPr txBox="1"/>
          <p:nvPr>
            <p:ph type="title"/>
          </p:nvPr>
        </p:nvSpPr>
        <p:spPr>
          <a:xfrm>
            <a:off x="1154954" y="1447800"/>
            <a:ext cx="8825659" cy="1981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2"/>
          <p:cNvSpPr txBox="1"/>
          <p:nvPr>
            <p:ph idx="1" type="body"/>
          </p:nvPr>
        </p:nvSpPr>
        <p:spPr>
          <a:xfrm>
            <a:off x="1154954" y="3657600"/>
            <a:ext cx="8825659" cy="23622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8" name="Google Shape;88;p12"/>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2"/>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13"/>
          <p:cNvSpPr txBox="1"/>
          <p:nvPr>
            <p:ph type="title"/>
          </p:nvPr>
        </p:nvSpPr>
        <p:spPr>
          <a:xfrm>
            <a:off x="1574801" y="1447800"/>
            <a:ext cx="7999315" cy="232337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800"/>
              <a:buFont typeface="Century Gothic"/>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
          <p:cNvSpPr txBox="1"/>
          <p:nvPr>
            <p:ph idx="1" type="body"/>
          </p:nvPr>
        </p:nvSpPr>
        <p:spPr>
          <a:xfrm>
            <a:off x="1930400" y="3771174"/>
            <a:ext cx="727964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F7BF9E"/>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4" name="Google Shape;94;p13"/>
          <p:cNvSpPr txBox="1"/>
          <p:nvPr>
            <p:ph idx="2" type="body"/>
          </p:nvPr>
        </p:nvSpPr>
        <p:spPr>
          <a:xfrm>
            <a:off x="1154954" y="4350657"/>
            <a:ext cx="8825659" cy="16764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95" name="Google Shape;95;p1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3"/>
          <p:cNvSpPr txBox="1"/>
          <p:nvPr/>
        </p:nvSpPr>
        <p:spPr>
          <a:xfrm>
            <a:off x="898295" y="971253"/>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F7BF9E"/>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99" name="Google Shape;99;p13"/>
          <p:cNvSpPr txBox="1"/>
          <p:nvPr/>
        </p:nvSpPr>
        <p:spPr>
          <a:xfrm>
            <a:off x="9330490" y="2613787"/>
            <a:ext cx="801912" cy="196977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200"/>
              <a:buFont typeface="Arial"/>
              <a:buNone/>
            </a:pPr>
            <a:r>
              <a:rPr b="0" i="0" lang="en-US" sz="12200" u="none" cap="none" strike="noStrike">
                <a:solidFill>
                  <a:srgbClr val="F7BF9E"/>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0" name="Shape 100"/>
        <p:cNvGrpSpPr/>
        <p:nvPr/>
      </p:nvGrpSpPr>
      <p:grpSpPr>
        <a:xfrm>
          <a:off x="0" y="0"/>
          <a:ext cx="0" cy="0"/>
          <a:chOff x="0" y="0"/>
          <a:chExt cx="0" cy="0"/>
        </a:xfrm>
      </p:grpSpPr>
      <p:sp>
        <p:nvSpPr>
          <p:cNvPr id="101" name="Google Shape;101;p14"/>
          <p:cNvSpPr txBox="1"/>
          <p:nvPr>
            <p:ph type="title"/>
          </p:nvPr>
        </p:nvSpPr>
        <p:spPr>
          <a:xfrm>
            <a:off x="1154954" y="3124201"/>
            <a:ext cx="8825660" cy="165318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4"/>
          <p:cNvSpPr txBox="1"/>
          <p:nvPr>
            <p:ph idx="1" type="body"/>
          </p:nvPr>
        </p:nvSpPr>
        <p:spPr>
          <a:xfrm>
            <a:off x="1154954" y="4777381"/>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F7BF9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103" name="Google Shape;103;p1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06" name="Shape 106"/>
        <p:cNvGrpSpPr/>
        <p:nvPr/>
      </p:nvGrpSpPr>
      <p:grpSpPr>
        <a:xfrm>
          <a:off x="0" y="0"/>
          <a:ext cx="0" cy="0"/>
          <a:chOff x="0" y="0"/>
          <a:chExt cx="0" cy="0"/>
        </a:xfrm>
      </p:grpSpPr>
      <p:sp>
        <p:nvSpPr>
          <p:cNvPr id="107" name="Google Shape;107;p15"/>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5"/>
          <p:cNvSpPr txBox="1"/>
          <p:nvPr>
            <p:ph idx="1" type="body"/>
          </p:nvPr>
        </p:nvSpPr>
        <p:spPr>
          <a:xfrm>
            <a:off x="632947" y="1981200"/>
            <a:ext cx="2946866"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09" name="Google Shape;109;p15"/>
          <p:cNvSpPr txBox="1"/>
          <p:nvPr>
            <p:ph idx="2" type="body"/>
          </p:nvPr>
        </p:nvSpPr>
        <p:spPr>
          <a:xfrm>
            <a:off x="652463" y="2667000"/>
            <a:ext cx="2927350"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0" name="Google Shape;110;p15"/>
          <p:cNvSpPr txBox="1"/>
          <p:nvPr>
            <p:ph idx="3" type="body"/>
          </p:nvPr>
        </p:nvSpPr>
        <p:spPr>
          <a:xfrm>
            <a:off x="3883659" y="1981200"/>
            <a:ext cx="2936241"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1" name="Google Shape;111;p15"/>
          <p:cNvSpPr txBox="1"/>
          <p:nvPr>
            <p:ph idx="4" type="body"/>
          </p:nvPr>
        </p:nvSpPr>
        <p:spPr>
          <a:xfrm>
            <a:off x="3873106" y="2667000"/>
            <a:ext cx="2946794"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12" name="Google Shape;112;p15"/>
          <p:cNvSpPr txBox="1"/>
          <p:nvPr>
            <p:ph idx="5" type="body"/>
          </p:nvPr>
        </p:nvSpPr>
        <p:spPr>
          <a:xfrm>
            <a:off x="7124700" y="1981200"/>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13" name="Google Shape;113;p15"/>
          <p:cNvSpPr txBox="1"/>
          <p:nvPr>
            <p:ph idx="6" type="body"/>
          </p:nvPr>
        </p:nvSpPr>
        <p:spPr>
          <a:xfrm>
            <a:off x="7124700" y="2667000"/>
            <a:ext cx="2932113" cy="358933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14" name="Google Shape;114;p15"/>
          <p:cNvCxnSpPr/>
          <p:nvPr/>
        </p:nvCxnSpPr>
        <p:spPr>
          <a:xfrm>
            <a:off x="3726142" y="2133600"/>
            <a:ext cx="0" cy="3962400"/>
          </a:xfrm>
          <a:prstGeom prst="straightConnector1">
            <a:avLst/>
          </a:prstGeom>
          <a:noFill/>
          <a:ln cap="flat" cmpd="sng" w="12700">
            <a:solidFill>
              <a:srgbClr val="F7BF9E">
                <a:alpha val="40000"/>
              </a:srgbClr>
            </a:solidFill>
            <a:prstDash val="solid"/>
            <a:round/>
            <a:headEnd len="sm" w="sm" type="none"/>
            <a:tailEnd len="sm" w="sm" type="none"/>
          </a:ln>
        </p:spPr>
      </p:cxnSp>
      <p:cxnSp>
        <p:nvCxnSpPr>
          <p:cNvPr id="115" name="Google Shape;115;p15"/>
          <p:cNvCxnSpPr/>
          <p:nvPr/>
        </p:nvCxnSpPr>
        <p:spPr>
          <a:xfrm>
            <a:off x="6962227" y="2133600"/>
            <a:ext cx="0" cy="3966882"/>
          </a:xfrm>
          <a:prstGeom prst="straightConnector1">
            <a:avLst/>
          </a:prstGeom>
          <a:noFill/>
          <a:ln cap="flat" cmpd="sng" w="12700">
            <a:solidFill>
              <a:srgbClr val="F7BF9E">
                <a:alpha val="40000"/>
              </a:srgbClr>
            </a:solidFill>
            <a:prstDash val="solid"/>
            <a:round/>
            <a:headEnd len="sm" w="sm" type="none"/>
            <a:tailEnd len="sm" w="sm" type="none"/>
          </a:ln>
        </p:spPr>
      </p:cxnSp>
      <p:sp>
        <p:nvSpPr>
          <p:cNvPr id="116" name="Google Shape;116;p1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19" name="Shape 119"/>
        <p:cNvGrpSpPr/>
        <p:nvPr/>
      </p:nvGrpSpPr>
      <p:grpSpPr>
        <a:xfrm>
          <a:off x="0" y="0"/>
          <a:ext cx="0" cy="0"/>
          <a:chOff x="0" y="0"/>
          <a:chExt cx="0" cy="0"/>
        </a:xfrm>
      </p:grpSpPr>
      <p:sp>
        <p:nvSpPr>
          <p:cNvPr id="120" name="Google Shape;120;p1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sz="4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6"/>
          <p:cNvSpPr txBox="1"/>
          <p:nvPr>
            <p:ph idx="1" type="body"/>
          </p:nvPr>
        </p:nvSpPr>
        <p:spPr>
          <a:xfrm>
            <a:off x="652463" y="4250949"/>
            <a:ext cx="294005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2" name="Google Shape;122;p16"/>
          <p:cNvSpPr/>
          <p:nvPr>
            <p:ph idx="2" type="pic"/>
          </p:nvPr>
        </p:nvSpPr>
        <p:spPr>
          <a:xfrm>
            <a:off x="652463" y="2209800"/>
            <a:ext cx="2940050"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23" name="Google Shape;123;p16"/>
          <p:cNvSpPr txBox="1"/>
          <p:nvPr>
            <p:ph idx="3" type="body"/>
          </p:nvPr>
        </p:nvSpPr>
        <p:spPr>
          <a:xfrm>
            <a:off x="652463" y="4827211"/>
            <a:ext cx="2940050"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4" name="Google Shape;124;p16"/>
          <p:cNvSpPr txBox="1"/>
          <p:nvPr>
            <p:ph idx="4" type="body"/>
          </p:nvPr>
        </p:nvSpPr>
        <p:spPr>
          <a:xfrm>
            <a:off x="3889375" y="4250949"/>
            <a:ext cx="293052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5" name="Google Shape;125;p16"/>
          <p:cNvSpPr/>
          <p:nvPr>
            <p:ph idx="5" type="pic"/>
          </p:nvPr>
        </p:nvSpPr>
        <p:spPr>
          <a:xfrm>
            <a:off x="3889374" y="2209800"/>
            <a:ext cx="2930525"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26" name="Google Shape;126;p16"/>
          <p:cNvSpPr txBox="1"/>
          <p:nvPr>
            <p:ph idx="6" type="body"/>
          </p:nvPr>
        </p:nvSpPr>
        <p:spPr>
          <a:xfrm>
            <a:off x="3888022" y="4827210"/>
            <a:ext cx="2934406"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127" name="Google Shape;127;p16"/>
          <p:cNvSpPr txBox="1"/>
          <p:nvPr>
            <p:ph idx="7" type="body"/>
          </p:nvPr>
        </p:nvSpPr>
        <p:spPr>
          <a:xfrm>
            <a:off x="7124700" y="4250949"/>
            <a:ext cx="293211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128" name="Google Shape;128;p16"/>
          <p:cNvSpPr/>
          <p:nvPr>
            <p:ph idx="8" type="pic"/>
          </p:nvPr>
        </p:nvSpPr>
        <p:spPr>
          <a:xfrm>
            <a:off x="7124699" y="2209800"/>
            <a:ext cx="2932113" cy="1524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129" name="Google Shape;129;p16"/>
          <p:cNvSpPr txBox="1"/>
          <p:nvPr>
            <p:ph idx="9" type="body"/>
          </p:nvPr>
        </p:nvSpPr>
        <p:spPr>
          <a:xfrm>
            <a:off x="7124575" y="4827208"/>
            <a:ext cx="2935997" cy="65918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130" name="Google Shape;130;p16"/>
          <p:cNvCxnSpPr/>
          <p:nvPr/>
        </p:nvCxnSpPr>
        <p:spPr>
          <a:xfrm>
            <a:off x="3726142" y="2133600"/>
            <a:ext cx="0" cy="3962400"/>
          </a:xfrm>
          <a:prstGeom prst="straightConnector1">
            <a:avLst/>
          </a:prstGeom>
          <a:noFill/>
          <a:ln cap="flat" cmpd="sng" w="12700">
            <a:solidFill>
              <a:srgbClr val="F7BF9E">
                <a:alpha val="40000"/>
              </a:srgbClr>
            </a:solidFill>
            <a:prstDash val="solid"/>
            <a:round/>
            <a:headEnd len="sm" w="sm" type="none"/>
            <a:tailEnd len="sm" w="sm" type="none"/>
          </a:ln>
        </p:spPr>
      </p:cxnSp>
      <p:cxnSp>
        <p:nvCxnSpPr>
          <p:cNvPr id="131" name="Google Shape;131;p16"/>
          <p:cNvCxnSpPr/>
          <p:nvPr/>
        </p:nvCxnSpPr>
        <p:spPr>
          <a:xfrm>
            <a:off x="6962227" y="2133600"/>
            <a:ext cx="0" cy="3966882"/>
          </a:xfrm>
          <a:prstGeom prst="straightConnector1">
            <a:avLst/>
          </a:prstGeom>
          <a:noFill/>
          <a:ln cap="flat" cmpd="sng" w="12700">
            <a:solidFill>
              <a:srgbClr val="F7BF9E">
                <a:alpha val="40000"/>
              </a:srgbClr>
            </a:solidFill>
            <a:prstDash val="solid"/>
            <a:round/>
            <a:headEnd len="sm" w="sm" type="none"/>
            <a:tailEnd len="sm" w="sm" type="none"/>
          </a:ln>
        </p:spPr>
      </p:cxnSp>
      <p:sp>
        <p:nvSpPr>
          <p:cNvPr id="132" name="Google Shape;132;p1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5" name="Shape 135"/>
        <p:cNvGrpSpPr/>
        <p:nvPr/>
      </p:nvGrpSpPr>
      <p:grpSpPr>
        <a:xfrm>
          <a:off x="0" y="0"/>
          <a:ext cx="0" cy="0"/>
          <a:chOff x="0" y="0"/>
          <a:chExt cx="0" cy="0"/>
        </a:xfrm>
      </p:grpSpPr>
      <p:sp>
        <p:nvSpPr>
          <p:cNvPr id="136" name="Google Shape;136;p17"/>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7"/>
          <p:cNvSpPr txBox="1"/>
          <p:nvPr>
            <p:ph idx="1" type="body"/>
          </p:nvPr>
        </p:nvSpPr>
        <p:spPr>
          <a:xfrm rot="5400000">
            <a:off x="3478842" y="-322612"/>
            <a:ext cx="4195481" cy="894654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8" name="Google Shape;138;p1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1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1" name="Shape 141"/>
        <p:cNvGrpSpPr/>
        <p:nvPr/>
      </p:nvGrpSpPr>
      <p:grpSpPr>
        <a:xfrm>
          <a:off x="0" y="0"/>
          <a:ext cx="0" cy="0"/>
          <a:chOff x="0" y="0"/>
          <a:chExt cx="0" cy="0"/>
        </a:xfrm>
      </p:grpSpPr>
      <p:sp>
        <p:nvSpPr>
          <p:cNvPr id="142" name="Google Shape;142;p18"/>
          <p:cNvSpPr txBox="1"/>
          <p:nvPr>
            <p:ph type="title"/>
          </p:nvPr>
        </p:nvSpPr>
        <p:spPr>
          <a:xfrm rot="5400000">
            <a:off x="6267450" y="2466975"/>
            <a:ext cx="5826125" cy="17526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18"/>
          <p:cNvSpPr txBox="1"/>
          <p:nvPr>
            <p:ph idx="1" type="body"/>
          </p:nvPr>
        </p:nvSpPr>
        <p:spPr>
          <a:xfrm rot="5400000">
            <a:off x="1679575" y="-139699"/>
            <a:ext cx="5368924" cy="742314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44" name="Google Shape;144;p1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1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147" name="Shape 147"/>
        <p:cNvGrpSpPr/>
        <p:nvPr/>
      </p:nvGrpSpPr>
      <p:grpSpPr>
        <a:xfrm>
          <a:off x="0" y="0"/>
          <a:ext cx="0" cy="0"/>
          <a:chOff x="0" y="0"/>
          <a:chExt cx="0" cy="0"/>
        </a:xfrm>
      </p:grpSpPr>
      <p:sp>
        <p:nvSpPr>
          <p:cNvPr id="148" name="Google Shape;148;p19"/>
          <p:cNvSpPr/>
          <p:nvPr/>
        </p:nvSpPr>
        <p:spPr>
          <a:xfrm rot="10800000">
            <a:off x="1653000" y="-25"/>
            <a:ext cx="10539000" cy="6839100"/>
          </a:xfrm>
          <a:prstGeom prst="snip1Rect">
            <a:avLst>
              <a:gd fmla="val 50000" name="adj"/>
            </a:avLst>
          </a:prstGeom>
          <a:solidFill>
            <a:srgbClr val="0F3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415600" y="610150"/>
            <a:ext cx="11360700" cy="889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rot="10800000">
            <a:off x="415600" y="6225000"/>
            <a:ext cx="605400" cy="633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1" name="Google Shape;151;p19"/>
          <p:cNvCxnSpPr/>
          <p:nvPr/>
        </p:nvCxnSpPr>
        <p:spPr>
          <a:xfrm rot="10800000">
            <a:off x="704500" y="2014200"/>
            <a:ext cx="13800" cy="4210800"/>
          </a:xfrm>
          <a:prstGeom prst="straightConnector1">
            <a:avLst/>
          </a:prstGeom>
          <a:noFill/>
          <a:ln cap="flat" cmpd="sng" w="19050">
            <a:solidFill>
              <a:schemeClr val="dk1"/>
            </a:solidFill>
            <a:prstDash val="solid"/>
            <a:round/>
            <a:headEnd len="med" w="med" type="none"/>
            <a:tailEnd len="med" w="med" type="none"/>
          </a:ln>
        </p:spPr>
      </p:cxnSp>
      <p:sp>
        <p:nvSpPr>
          <p:cNvPr id="152" name="Google Shape;152;p19"/>
          <p:cNvSpPr/>
          <p:nvPr/>
        </p:nvSpPr>
        <p:spPr>
          <a:xfrm flipH="1" rot="-5400000">
            <a:off x="11113263" y="793438"/>
            <a:ext cx="522900" cy="522900"/>
          </a:xfrm>
          <a:prstGeom prst="mathMultiply">
            <a:avLst>
              <a:gd fmla="val 23520" name="adj1"/>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flipH="1" rot="-5400000">
            <a:off x="10425188" y="958588"/>
            <a:ext cx="192600" cy="19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4" name="Google Shape;154;p19"/>
          <p:cNvSpPr/>
          <p:nvPr/>
        </p:nvSpPr>
        <p:spPr>
          <a:xfrm flipH="1" rot="-5400000">
            <a:off x="10839038" y="958588"/>
            <a:ext cx="192600" cy="19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 name="Google Shape;155;p19"/>
          <p:cNvSpPr txBox="1"/>
          <p:nvPr>
            <p:ph idx="1" type="subTitle"/>
          </p:nvPr>
        </p:nvSpPr>
        <p:spPr>
          <a:xfrm>
            <a:off x="5056206" y="1729975"/>
            <a:ext cx="6406800" cy="606900"/>
          </a:xfrm>
          <a:prstGeom prst="rect">
            <a:avLst/>
          </a:prstGeom>
        </p:spPr>
        <p:txBody>
          <a:bodyPr anchorCtr="0" anchor="t" bIns="45700" lIns="91425" spcFirstLastPara="1" rIns="91425" wrap="square" tIns="45700">
            <a:normAutofit/>
          </a:bodyPr>
          <a:lstStyle>
            <a:lvl1pPr lvl="0" rtl="0">
              <a:spcBef>
                <a:spcPts val="1000"/>
              </a:spcBef>
              <a:spcAft>
                <a:spcPts val="0"/>
              </a:spcAft>
              <a:buSzPts val="1800"/>
              <a:buNone/>
              <a:defRPr b="1" sz="1800"/>
            </a:lvl1pPr>
            <a:lvl2pPr lvl="1" rtl="0">
              <a:spcBef>
                <a:spcPts val="1000"/>
              </a:spcBef>
              <a:spcAft>
                <a:spcPts val="0"/>
              </a:spcAft>
              <a:buSzPts val="1800"/>
              <a:buNone/>
              <a:defRPr b="1" sz="1800"/>
            </a:lvl2pPr>
            <a:lvl3pPr lvl="2" rtl="0">
              <a:spcBef>
                <a:spcPts val="1000"/>
              </a:spcBef>
              <a:spcAft>
                <a:spcPts val="0"/>
              </a:spcAft>
              <a:buSzPts val="1800"/>
              <a:buNone/>
              <a:defRPr b="1" sz="1800"/>
            </a:lvl3pPr>
            <a:lvl4pPr lvl="3" rtl="0">
              <a:spcBef>
                <a:spcPts val="1000"/>
              </a:spcBef>
              <a:spcAft>
                <a:spcPts val="0"/>
              </a:spcAft>
              <a:buSzPts val="1800"/>
              <a:buNone/>
              <a:defRPr b="1" sz="1800"/>
            </a:lvl4pPr>
            <a:lvl5pPr lvl="4" rtl="0">
              <a:spcBef>
                <a:spcPts val="1000"/>
              </a:spcBef>
              <a:spcAft>
                <a:spcPts val="0"/>
              </a:spcAft>
              <a:buSzPts val="1800"/>
              <a:buNone/>
              <a:defRPr b="1" sz="1800"/>
            </a:lvl5pPr>
            <a:lvl6pPr lvl="5" rtl="0">
              <a:spcBef>
                <a:spcPts val="1000"/>
              </a:spcBef>
              <a:spcAft>
                <a:spcPts val="0"/>
              </a:spcAft>
              <a:buSzPts val="1800"/>
              <a:buNone/>
              <a:defRPr b="1" sz="1800"/>
            </a:lvl6pPr>
            <a:lvl7pPr lvl="6" rtl="0">
              <a:spcBef>
                <a:spcPts val="1000"/>
              </a:spcBef>
              <a:spcAft>
                <a:spcPts val="0"/>
              </a:spcAft>
              <a:buSzPts val="1800"/>
              <a:buNone/>
              <a:defRPr b="1" sz="1800"/>
            </a:lvl7pPr>
            <a:lvl8pPr lvl="7" rtl="0">
              <a:spcBef>
                <a:spcPts val="1000"/>
              </a:spcBef>
              <a:spcAft>
                <a:spcPts val="0"/>
              </a:spcAft>
              <a:buSzPts val="1800"/>
              <a:buNone/>
              <a:defRPr b="1" sz="1800"/>
            </a:lvl8pPr>
            <a:lvl9pPr lvl="8" rtl="0">
              <a:spcBef>
                <a:spcPts val="1000"/>
              </a:spcBef>
              <a:spcAft>
                <a:spcPts val="0"/>
              </a:spcAft>
              <a:buSzPts val="1800"/>
              <a:buNone/>
              <a:defRPr b="1" sz="1800"/>
            </a:lvl9pPr>
          </a:lstStyle>
          <a:p/>
        </p:txBody>
      </p:sp>
      <p:sp>
        <p:nvSpPr>
          <p:cNvPr id="156" name="Google Shape;156;p19"/>
          <p:cNvSpPr txBox="1"/>
          <p:nvPr>
            <p:ph idx="2" type="subTitle"/>
          </p:nvPr>
        </p:nvSpPr>
        <p:spPr>
          <a:xfrm>
            <a:off x="5056206" y="3334868"/>
            <a:ext cx="6406800" cy="606900"/>
          </a:xfrm>
          <a:prstGeom prst="rect">
            <a:avLst/>
          </a:prstGeom>
        </p:spPr>
        <p:txBody>
          <a:bodyPr anchorCtr="0" anchor="t" bIns="45700" lIns="91425" spcFirstLastPara="1" rIns="91425" wrap="square" tIns="45700">
            <a:normAutofit/>
          </a:bodyPr>
          <a:lstStyle>
            <a:lvl1pPr lvl="0" rtl="0">
              <a:spcBef>
                <a:spcPts val="1000"/>
              </a:spcBef>
              <a:spcAft>
                <a:spcPts val="0"/>
              </a:spcAft>
              <a:buSzPts val="1800"/>
              <a:buNone/>
              <a:defRPr b="1" sz="1800"/>
            </a:lvl1pPr>
            <a:lvl2pPr lvl="1" rtl="0">
              <a:spcBef>
                <a:spcPts val="1000"/>
              </a:spcBef>
              <a:spcAft>
                <a:spcPts val="0"/>
              </a:spcAft>
              <a:buSzPts val="1800"/>
              <a:buNone/>
              <a:defRPr b="1" sz="1800"/>
            </a:lvl2pPr>
            <a:lvl3pPr lvl="2" rtl="0">
              <a:spcBef>
                <a:spcPts val="1000"/>
              </a:spcBef>
              <a:spcAft>
                <a:spcPts val="0"/>
              </a:spcAft>
              <a:buSzPts val="1800"/>
              <a:buNone/>
              <a:defRPr b="1" sz="1800"/>
            </a:lvl3pPr>
            <a:lvl4pPr lvl="3" rtl="0">
              <a:spcBef>
                <a:spcPts val="1000"/>
              </a:spcBef>
              <a:spcAft>
                <a:spcPts val="0"/>
              </a:spcAft>
              <a:buSzPts val="1800"/>
              <a:buNone/>
              <a:defRPr b="1" sz="1800"/>
            </a:lvl4pPr>
            <a:lvl5pPr lvl="4" rtl="0">
              <a:spcBef>
                <a:spcPts val="1000"/>
              </a:spcBef>
              <a:spcAft>
                <a:spcPts val="0"/>
              </a:spcAft>
              <a:buSzPts val="1800"/>
              <a:buNone/>
              <a:defRPr b="1" sz="1800"/>
            </a:lvl5pPr>
            <a:lvl6pPr lvl="5" rtl="0">
              <a:spcBef>
                <a:spcPts val="1000"/>
              </a:spcBef>
              <a:spcAft>
                <a:spcPts val="0"/>
              </a:spcAft>
              <a:buSzPts val="1800"/>
              <a:buNone/>
              <a:defRPr b="1" sz="1800"/>
            </a:lvl6pPr>
            <a:lvl7pPr lvl="6" rtl="0">
              <a:spcBef>
                <a:spcPts val="1000"/>
              </a:spcBef>
              <a:spcAft>
                <a:spcPts val="0"/>
              </a:spcAft>
              <a:buSzPts val="1800"/>
              <a:buNone/>
              <a:defRPr b="1" sz="1800"/>
            </a:lvl7pPr>
            <a:lvl8pPr lvl="7" rtl="0">
              <a:spcBef>
                <a:spcPts val="1000"/>
              </a:spcBef>
              <a:spcAft>
                <a:spcPts val="0"/>
              </a:spcAft>
              <a:buSzPts val="1800"/>
              <a:buNone/>
              <a:defRPr b="1" sz="1800"/>
            </a:lvl8pPr>
            <a:lvl9pPr lvl="8" rtl="0">
              <a:spcBef>
                <a:spcPts val="1000"/>
              </a:spcBef>
              <a:spcAft>
                <a:spcPts val="0"/>
              </a:spcAft>
              <a:buSzPts val="1800"/>
              <a:buNone/>
              <a:defRPr b="1" sz="1800"/>
            </a:lvl9pPr>
          </a:lstStyle>
          <a:p/>
        </p:txBody>
      </p:sp>
      <p:sp>
        <p:nvSpPr>
          <p:cNvPr id="157" name="Google Shape;157;p19"/>
          <p:cNvSpPr txBox="1"/>
          <p:nvPr>
            <p:ph idx="3" type="subTitle"/>
          </p:nvPr>
        </p:nvSpPr>
        <p:spPr>
          <a:xfrm>
            <a:off x="5056206" y="4939762"/>
            <a:ext cx="6406800" cy="606900"/>
          </a:xfrm>
          <a:prstGeom prst="rect">
            <a:avLst/>
          </a:prstGeom>
        </p:spPr>
        <p:txBody>
          <a:bodyPr anchorCtr="0" anchor="t" bIns="45700" lIns="91425" spcFirstLastPara="1" rIns="91425" wrap="square" tIns="45700">
            <a:normAutofit/>
          </a:bodyPr>
          <a:lstStyle>
            <a:lvl1pPr lvl="0" rtl="0">
              <a:spcBef>
                <a:spcPts val="1000"/>
              </a:spcBef>
              <a:spcAft>
                <a:spcPts val="0"/>
              </a:spcAft>
              <a:buSzPts val="1800"/>
              <a:buNone/>
              <a:defRPr b="1" sz="1800"/>
            </a:lvl1pPr>
            <a:lvl2pPr lvl="1" rtl="0">
              <a:spcBef>
                <a:spcPts val="1000"/>
              </a:spcBef>
              <a:spcAft>
                <a:spcPts val="0"/>
              </a:spcAft>
              <a:buSzPts val="1800"/>
              <a:buNone/>
              <a:defRPr b="1" sz="1800"/>
            </a:lvl2pPr>
            <a:lvl3pPr lvl="2" rtl="0">
              <a:spcBef>
                <a:spcPts val="1000"/>
              </a:spcBef>
              <a:spcAft>
                <a:spcPts val="0"/>
              </a:spcAft>
              <a:buSzPts val="1800"/>
              <a:buNone/>
              <a:defRPr b="1" sz="1800"/>
            </a:lvl3pPr>
            <a:lvl4pPr lvl="3" rtl="0">
              <a:spcBef>
                <a:spcPts val="1000"/>
              </a:spcBef>
              <a:spcAft>
                <a:spcPts val="0"/>
              </a:spcAft>
              <a:buSzPts val="1800"/>
              <a:buNone/>
              <a:defRPr b="1" sz="1800"/>
            </a:lvl4pPr>
            <a:lvl5pPr lvl="4" rtl="0">
              <a:spcBef>
                <a:spcPts val="1000"/>
              </a:spcBef>
              <a:spcAft>
                <a:spcPts val="0"/>
              </a:spcAft>
              <a:buSzPts val="1800"/>
              <a:buNone/>
              <a:defRPr b="1" sz="1800"/>
            </a:lvl5pPr>
            <a:lvl6pPr lvl="5" rtl="0">
              <a:spcBef>
                <a:spcPts val="1000"/>
              </a:spcBef>
              <a:spcAft>
                <a:spcPts val="0"/>
              </a:spcAft>
              <a:buSzPts val="1800"/>
              <a:buNone/>
              <a:defRPr b="1" sz="1800"/>
            </a:lvl6pPr>
            <a:lvl7pPr lvl="6" rtl="0">
              <a:spcBef>
                <a:spcPts val="1000"/>
              </a:spcBef>
              <a:spcAft>
                <a:spcPts val="0"/>
              </a:spcAft>
              <a:buSzPts val="1800"/>
              <a:buNone/>
              <a:defRPr b="1" sz="1800"/>
            </a:lvl7pPr>
            <a:lvl8pPr lvl="7" rtl="0">
              <a:spcBef>
                <a:spcPts val="1000"/>
              </a:spcBef>
              <a:spcAft>
                <a:spcPts val="0"/>
              </a:spcAft>
              <a:buSzPts val="1800"/>
              <a:buNone/>
              <a:defRPr b="1" sz="1800"/>
            </a:lvl8pPr>
            <a:lvl9pPr lvl="8" rtl="0">
              <a:spcBef>
                <a:spcPts val="1000"/>
              </a:spcBef>
              <a:spcAft>
                <a:spcPts val="0"/>
              </a:spcAft>
              <a:buSzPts val="1800"/>
              <a:buNone/>
              <a:defRPr b="1" sz="1800"/>
            </a:lvl9pPr>
          </a:lstStyle>
          <a:p/>
        </p:txBody>
      </p:sp>
      <p:sp>
        <p:nvSpPr>
          <p:cNvPr id="158" name="Google Shape;158;p1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9" name="Google Shape;159;p19"/>
          <p:cNvSpPr txBox="1"/>
          <p:nvPr>
            <p:ph idx="4" type="body"/>
          </p:nvPr>
        </p:nvSpPr>
        <p:spPr>
          <a:xfrm>
            <a:off x="5056200" y="2167925"/>
            <a:ext cx="6406800" cy="925200"/>
          </a:xfrm>
          <a:prstGeom prst="rect">
            <a:avLst/>
          </a:prstGeom>
        </p:spPr>
        <p:txBody>
          <a:bodyPr anchorCtr="0" anchor="t" bIns="45700" lIns="91425" spcFirstLastPara="1" rIns="91425" wrap="square" tIns="45700">
            <a:normAutofit/>
          </a:bodyPr>
          <a:lstStyle>
            <a:lvl1pPr indent="-317500" lvl="0" marL="457200" rtl="0">
              <a:spcBef>
                <a:spcPts val="10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0"/>
              </a:spcAft>
              <a:buSzPts val="1400"/>
              <a:buChar char="►"/>
              <a:defRPr sz="1400"/>
            </a:lvl9pPr>
          </a:lstStyle>
          <a:p/>
        </p:txBody>
      </p:sp>
      <p:sp>
        <p:nvSpPr>
          <p:cNvPr id="160" name="Google Shape;160;p19"/>
          <p:cNvSpPr txBox="1"/>
          <p:nvPr>
            <p:ph idx="5" type="body"/>
          </p:nvPr>
        </p:nvSpPr>
        <p:spPr>
          <a:xfrm>
            <a:off x="5056200" y="3761388"/>
            <a:ext cx="6406800" cy="923400"/>
          </a:xfrm>
          <a:prstGeom prst="rect">
            <a:avLst/>
          </a:prstGeom>
        </p:spPr>
        <p:txBody>
          <a:bodyPr anchorCtr="0" anchor="t" bIns="45700" lIns="91425" spcFirstLastPara="1" rIns="91425" wrap="square" tIns="45700">
            <a:normAutofit/>
          </a:bodyPr>
          <a:lstStyle>
            <a:lvl1pPr indent="-317500" lvl="0" marL="457200" rtl="0">
              <a:spcBef>
                <a:spcPts val="10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0"/>
              </a:spcAft>
              <a:buSzPts val="1400"/>
              <a:buChar char="►"/>
              <a:defRPr sz="1400"/>
            </a:lvl9pPr>
          </a:lstStyle>
          <a:p/>
        </p:txBody>
      </p:sp>
      <p:sp>
        <p:nvSpPr>
          <p:cNvPr id="161" name="Google Shape;161;p19"/>
          <p:cNvSpPr txBox="1"/>
          <p:nvPr>
            <p:ph idx="6" type="body"/>
          </p:nvPr>
        </p:nvSpPr>
        <p:spPr>
          <a:xfrm>
            <a:off x="5056200" y="5353050"/>
            <a:ext cx="6407700" cy="923400"/>
          </a:xfrm>
          <a:prstGeom prst="rect">
            <a:avLst/>
          </a:prstGeom>
        </p:spPr>
        <p:txBody>
          <a:bodyPr anchorCtr="0" anchor="t" bIns="45700" lIns="91425" spcFirstLastPara="1" rIns="91425" wrap="square" tIns="45700">
            <a:normAutofit/>
          </a:bodyPr>
          <a:lstStyle>
            <a:lvl1pPr indent="-317500" lvl="0" marL="457200" rtl="0">
              <a:spcBef>
                <a:spcPts val="10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0"/>
              </a:spcAft>
              <a:buSzPts val="1400"/>
              <a:buChar char="►"/>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62" name="Shape 162"/>
        <p:cNvGrpSpPr/>
        <p:nvPr/>
      </p:nvGrpSpPr>
      <p:grpSpPr>
        <a:xfrm>
          <a:off x="0" y="0"/>
          <a:ext cx="0" cy="0"/>
          <a:chOff x="0" y="0"/>
          <a:chExt cx="0" cy="0"/>
        </a:xfrm>
      </p:grpSpPr>
      <p:sp>
        <p:nvSpPr>
          <p:cNvPr id="163" name="Google Shape;163;p20"/>
          <p:cNvSpPr txBox="1"/>
          <p:nvPr>
            <p:ph type="title"/>
          </p:nvPr>
        </p:nvSpPr>
        <p:spPr>
          <a:xfrm>
            <a:off x="415650" y="421105"/>
            <a:ext cx="11360700" cy="1230600"/>
          </a:xfrm>
          <a:prstGeom prst="rect">
            <a:avLst/>
          </a:prstGeom>
        </p:spPr>
        <p:txBody>
          <a:bodyPr anchorCtr="0" anchor="t" bIns="45700" lIns="91425" spcFirstLastPara="1" rIns="91425" wrap="square" tIns="457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64" name="Google Shape;164;p20"/>
          <p:cNvSpPr/>
          <p:nvPr/>
        </p:nvSpPr>
        <p:spPr>
          <a:xfrm flipH="1">
            <a:off x="1338125" y="0"/>
            <a:ext cx="9607800" cy="6858000"/>
          </a:xfrm>
          <a:prstGeom prst="rect">
            <a:avLst/>
          </a:prstGeom>
          <a:solidFill>
            <a:srgbClr val="0F387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65" name="Google Shape;165;p20"/>
          <p:cNvSpPr/>
          <p:nvPr/>
        </p:nvSpPr>
        <p:spPr>
          <a:xfrm>
            <a:off x="11586525" y="13750"/>
            <a:ext cx="605400" cy="63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6" name="Google Shape;166;p20"/>
          <p:cNvCxnSpPr/>
          <p:nvPr/>
        </p:nvCxnSpPr>
        <p:spPr>
          <a:xfrm>
            <a:off x="11889225" y="646750"/>
            <a:ext cx="9000" cy="4210800"/>
          </a:xfrm>
          <a:prstGeom prst="straightConnector1">
            <a:avLst/>
          </a:prstGeom>
          <a:noFill/>
          <a:ln cap="flat" cmpd="sng" w="19050">
            <a:solidFill>
              <a:schemeClr val="dk1"/>
            </a:solidFill>
            <a:prstDash val="solid"/>
            <a:round/>
            <a:headEnd len="med" w="med" type="none"/>
            <a:tailEnd len="med" w="med" type="none"/>
          </a:ln>
        </p:spPr>
      </p:cxnSp>
      <p:sp>
        <p:nvSpPr>
          <p:cNvPr id="167" name="Google Shape;167;p20"/>
          <p:cNvSpPr/>
          <p:nvPr/>
        </p:nvSpPr>
        <p:spPr>
          <a:xfrm rot="5400000">
            <a:off x="1453138" y="6214488"/>
            <a:ext cx="522900" cy="522900"/>
          </a:xfrm>
          <a:prstGeom prst="mathMultiply">
            <a:avLst>
              <a:gd fmla="val 23520" name="adj1"/>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rot="5400000">
            <a:off x="2471513" y="63796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9" name="Google Shape;169;p20"/>
          <p:cNvSpPr/>
          <p:nvPr/>
        </p:nvSpPr>
        <p:spPr>
          <a:xfrm rot="5400000">
            <a:off x="2057663" y="6379638"/>
            <a:ext cx="192600" cy="1926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0" name="Google Shape;30;p3"/>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 name="Shape 33"/>
        <p:cNvGrpSpPr/>
        <p:nvPr/>
      </p:nvGrpSpPr>
      <p:grpSpPr>
        <a:xfrm>
          <a:off x="0" y="0"/>
          <a:ext cx="0" cy="0"/>
          <a:chOff x="0" y="0"/>
          <a:chExt cx="0" cy="0"/>
        </a:xfrm>
      </p:grpSpPr>
      <p:sp>
        <p:nvSpPr>
          <p:cNvPr id="34" name="Google Shape;34;p4"/>
          <p:cNvSpPr txBox="1"/>
          <p:nvPr>
            <p:ph type="title"/>
          </p:nvPr>
        </p:nvSpPr>
        <p:spPr>
          <a:xfrm>
            <a:off x="1153907" y="1854192"/>
            <a:ext cx="5092906" cy="157480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
          <p:cNvSpPr/>
          <p:nvPr>
            <p:ph idx="2" type="pic"/>
          </p:nvPr>
        </p:nvSpPr>
        <p:spPr>
          <a:xfrm>
            <a:off x="6949546" y="1143000"/>
            <a:ext cx="3200400" cy="4572000"/>
          </a:xfrm>
          <a:prstGeom prst="roundRect">
            <a:avLst>
              <a:gd fmla="val 1858" name="adj"/>
            </a:avLst>
          </a:prstGeom>
          <a:noFill/>
          <a:ln>
            <a:noFill/>
          </a:ln>
          <a:effectLst>
            <a:outerShdw blurRad="50800" rotWithShape="0" algn="tl" dir="5400000" dist="50800">
              <a:srgbClr val="000000">
                <a:alpha val="41568"/>
              </a:srgbClr>
            </a:outerShdw>
          </a:effectLst>
        </p:spPr>
      </p:sp>
      <p:sp>
        <p:nvSpPr>
          <p:cNvPr id="36" name="Google Shape;36;p4"/>
          <p:cNvSpPr txBox="1"/>
          <p:nvPr>
            <p:ph idx="1" type="body"/>
          </p:nvPr>
        </p:nvSpPr>
        <p:spPr>
          <a:xfrm>
            <a:off x="1154954" y="3657600"/>
            <a:ext cx="5084979"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7" name="Google Shape;37;p4"/>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 name="Shape 40"/>
        <p:cNvGrpSpPr/>
        <p:nvPr/>
      </p:nvGrpSpPr>
      <p:grpSpPr>
        <a:xfrm>
          <a:off x="0" y="0"/>
          <a:ext cx="0" cy="0"/>
          <a:chOff x="0" y="0"/>
          <a:chExt cx="0" cy="0"/>
        </a:xfrm>
      </p:grpSpPr>
      <p:sp>
        <p:nvSpPr>
          <p:cNvPr id="41" name="Google Shape;41;p5"/>
          <p:cNvSpPr txBox="1"/>
          <p:nvPr>
            <p:ph type="title"/>
          </p:nvPr>
        </p:nvSpPr>
        <p:spPr>
          <a:xfrm>
            <a:off x="1154953" y="1447800"/>
            <a:ext cx="3401064" cy="14478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 type="body"/>
          </p:nvPr>
        </p:nvSpPr>
        <p:spPr>
          <a:xfrm>
            <a:off x="4784616" y="1447800"/>
            <a:ext cx="5195997" cy="4572000"/>
          </a:xfrm>
          <a:prstGeom prst="rect">
            <a:avLst/>
          </a:prstGeom>
          <a:noFill/>
          <a:ln>
            <a:noFill/>
          </a:ln>
        </p:spPr>
        <p:txBody>
          <a:bodyPr anchorCtr="0" anchor="ctr" bIns="45700" lIns="91425" spcFirstLastPara="1" rIns="91425" wrap="square" tIns="45700">
            <a:normAutofit/>
          </a:bodyPr>
          <a:lstStyle>
            <a:lvl1pPr indent="-330200" lvl="0" marL="457200" algn="l">
              <a:lnSpc>
                <a:spcPct val="100000"/>
              </a:lnSpc>
              <a:spcBef>
                <a:spcPts val="1000"/>
              </a:spcBef>
              <a:spcAft>
                <a:spcPts val="0"/>
              </a:spcAft>
              <a:buSzPts val="1600"/>
              <a:buChar char="►"/>
              <a:defRPr sz="2000"/>
            </a:lvl1pPr>
            <a:lvl2pPr indent="-320040" lvl="1" marL="914400" algn="l">
              <a:lnSpc>
                <a:spcPct val="100000"/>
              </a:lnSpc>
              <a:spcBef>
                <a:spcPts val="1000"/>
              </a:spcBef>
              <a:spcAft>
                <a:spcPts val="0"/>
              </a:spcAft>
              <a:buSzPts val="1440"/>
              <a:buChar char="►"/>
              <a:defRPr sz="1800"/>
            </a:lvl2pPr>
            <a:lvl3pPr indent="-309880" lvl="2" marL="1371600" algn="l">
              <a:lnSpc>
                <a:spcPct val="100000"/>
              </a:lnSpc>
              <a:spcBef>
                <a:spcPts val="1000"/>
              </a:spcBef>
              <a:spcAft>
                <a:spcPts val="0"/>
              </a:spcAft>
              <a:buSzPts val="1280"/>
              <a:buChar char="►"/>
              <a:defRPr sz="1600"/>
            </a:lvl3pPr>
            <a:lvl4pPr indent="-299719" lvl="3" marL="1828800" algn="l">
              <a:lnSpc>
                <a:spcPct val="100000"/>
              </a:lnSpc>
              <a:spcBef>
                <a:spcPts val="1000"/>
              </a:spcBef>
              <a:spcAft>
                <a:spcPts val="0"/>
              </a:spcAft>
              <a:buSzPts val="1120"/>
              <a:buChar char="►"/>
              <a:defRPr sz="1400"/>
            </a:lvl4pPr>
            <a:lvl5pPr indent="-299720" lvl="4" marL="2286000" algn="l">
              <a:lnSpc>
                <a:spcPct val="100000"/>
              </a:lnSpc>
              <a:spcBef>
                <a:spcPts val="1000"/>
              </a:spcBef>
              <a:spcAft>
                <a:spcPts val="0"/>
              </a:spcAft>
              <a:buSzPts val="1120"/>
              <a:buChar char="►"/>
              <a:defRPr sz="1400"/>
            </a:lvl5pPr>
            <a:lvl6pPr indent="-299720" lvl="5" marL="2743200" algn="l">
              <a:lnSpc>
                <a:spcPct val="100000"/>
              </a:lnSpc>
              <a:spcBef>
                <a:spcPts val="1000"/>
              </a:spcBef>
              <a:spcAft>
                <a:spcPts val="0"/>
              </a:spcAft>
              <a:buSzPts val="1120"/>
              <a:buChar char="►"/>
              <a:defRPr sz="1400"/>
            </a:lvl6pPr>
            <a:lvl7pPr indent="-299720" lvl="6" marL="3200400" algn="l">
              <a:lnSpc>
                <a:spcPct val="100000"/>
              </a:lnSpc>
              <a:spcBef>
                <a:spcPts val="1000"/>
              </a:spcBef>
              <a:spcAft>
                <a:spcPts val="0"/>
              </a:spcAft>
              <a:buSzPts val="1120"/>
              <a:buChar char="►"/>
              <a:defRPr sz="1400"/>
            </a:lvl7pPr>
            <a:lvl8pPr indent="-299720" lvl="7" marL="3657600" algn="l">
              <a:lnSpc>
                <a:spcPct val="100000"/>
              </a:lnSpc>
              <a:spcBef>
                <a:spcPts val="1000"/>
              </a:spcBef>
              <a:spcAft>
                <a:spcPts val="0"/>
              </a:spcAft>
              <a:buSzPts val="1120"/>
              <a:buChar char="►"/>
              <a:defRPr sz="1400"/>
            </a:lvl8pPr>
            <a:lvl9pPr indent="-299720" lvl="8" marL="4114800" algn="l">
              <a:lnSpc>
                <a:spcPct val="100000"/>
              </a:lnSpc>
              <a:spcBef>
                <a:spcPts val="1000"/>
              </a:spcBef>
              <a:spcAft>
                <a:spcPts val="0"/>
              </a:spcAft>
              <a:buSzPts val="1120"/>
              <a:buChar char="►"/>
              <a:defRPr sz="1400"/>
            </a:lvl9pPr>
          </a:lstStyle>
          <a:p/>
        </p:txBody>
      </p:sp>
      <p:sp>
        <p:nvSpPr>
          <p:cNvPr id="43" name="Google Shape;43;p5"/>
          <p:cNvSpPr txBox="1"/>
          <p:nvPr>
            <p:ph idx="2" type="body"/>
          </p:nvPr>
        </p:nvSpPr>
        <p:spPr>
          <a:xfrm>
            <a:off x="1154953" y="3129280"/>
            <a:ext cx="3401063"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4" name="Google Shape;44;p5"/>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42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6"/>
          <p:cNvSpPr txBox="1"/>
          <p:nvPr>
            <p:ph idx="1" type="body"/>
          </p:nvPr>
        </p:nvSpPr>
        <p:spPr>
          <a:xfrm>
            <a:off x="1103313" y="1905000"/>
            <a:ext cx="43963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0" name="Google Shape;50;p6"/>
          <p:cNvSpPr txBox="1"/>
          <p:nvPr>
            <p:ph idx="2" type="body"/>
          </p:nvPr>
        </p:nvSpPr>
        <p:spPr>
          <a:xfrm>
            <a:off x="1103312"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1" name="Google Shape;51;p6"/>
          <p:cNvSpPr txBox="1"/>
          <p:nvPr>
            <p:ph idx="3" type="body"/>
          </p:nvPr>
        </p:nvSpPr>
        <p:spPr>
          <a:xfrm>
            <a:off x="5654495" y="1905000"/>
            <a:ext cx="439633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F7BF9E"/>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52" name="Google Shape;52;p6"/>
          <p:cNvSpPr txBox="1"/>
          <p:nvPr>
            <p:ph idx="4" type="body"/>
          </p:nvPr>
        </p:nvSpPr>
        <p:spPr>
          <a:xfrm>
            <a:off x="5654495" y="2514600"/>
            <a:ext cx="4396339" cy="374173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53" name="Google Shape;53;p6"/>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6"/>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7"/>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8"/>
          <p:cNvSpPr txBox="1"/>
          <p:nvPr>
            <p:ph type="title"/>
          </p:nvPr>
        </p:nvSpPr>
        <p:spPr>
          <a:xfrm>
            <a:off x="1154956" y="2861733"/>
            <a:ext cx="8825657" cy="191564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8"/>
          <p:cNvSpPr txBox="1"/>
          <p:nvPr>
            <p:ph idx="1" type="body"/>
          </p:nvPr>
        </p:nvSpPr>
        <p:spPr>
          <a:xfrm>
            <a:off x="1154955" y="4777381"/>
            <a:ext cx="882565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F7BF9E"/>
                </a:solidFill>
              </a:defRPr>
            </a:lvl1pPr>
            <a:lvl2pPr indent="-228600" lvl="1" marL="914400" algn="l">
              <a:lnSpc>
                <a:spcPct val="100000"/>
              </a:lnSpc>
              <a:spcBef>
                <a:spcPts val="1000"/>
              </a:spcBef>
              <a:spcAft>
                <a:spcPts val="0"/>
              </a:spcAft>
              <a:buSzPts val="1440"/>
              <a:buNone/>
              <a:defRPr sz="1800">
                <a:solidFill>
                  <a:schemeClr val="lt1"/>
                </a:solidFill>
              </a:defRPr>
            </a:lvl2pPr>
            <a:lvl3pPr indent="-228600" lvl="2" marL="1371600" algn="l">
              <a:lnSpc>
                <a:spcPct val="100000"/>
              </a:lnSpc>
              <a:spcBef>
                <a:spcPts val="1000"/>
              </a:spcBef>
              <a:spcAft>
                <a:spcPts val="0"/>
              </a:spcAft>
              <a:buSzPts val="1280"/>
              <a:buNone/>
              <a:defRPr sz="1600">
                <a:solidFill>
                  <a:schemeClr val="lt1"/>
                </a:solidFill>
              </a:defRPr>
            </a:lvl3pPr>
            <a:lvl4pPr indent="-228600" lvl="3" marL="1828800" algn="l">
              <a:lnSpc>
                <a:spcPct val="100000"/>
              </a:lnSpc>
              <a:spcBef>
                <a:spcPts val="1000"/>
              </a:spcBef>
              <a:spcAft>
                <a:spcPts val="0"/>
              </a:spcAft>
              <a:buSzPts val="1120"/>
              <a:buNone/>
              <a:defRPr sz="1400">
                <a:solidFill>
                  <a:schemeClr val="lt1"/>
                </a:solidFill>
              </a:defRPr>
            </a:lvl4pPr>
            <a:lvl5pPr indent="-228600" lvl="4" marL="2286000" algn="l">
              <a:lnSpc>
                <a:spcPct val="100000"/>
              </a:lnSpc>
              <a:spcBef>
                <a:spcPts val="1000"/>
              </a:spcBef>
              <a:spcAft>
                <a:spcPts val="0"/>
              </a:spcAft>
              <a:buSzPts val="1120"/>
              <a:buNone/>
              <a:defRPr sz="1400">
                <a:solidFill>
                  <a:schemeClr val="lt1"/>
                </a:solidFill>
              </a:defRPr>
            </a:lvl5pPr>
            <a:lvl6pPr indent="-228600" lvl="5" marL="2743200" algn="l">
              <a:lnSpc>
                <a:spcPct val="100000"/>
              </a:lnSpc>
              <a:spcBef>
                <a:spcPts val="1000"/>
              </a:spcBef>
              <a:spcAft>
                <a:spcPts val="0"/>
              </a:spcAft>
              <a:buSzPts val="1120"/>
              <a:buNone/>
              <a:defRPr sz="1400">
                <a:solidFill>
                  <a:schemeClr val="lt1"/>
                </a:solidFill>
              </a:defRPr>
            </a:lvl6pPr>
            <a:lvl7pPr indent="-228600" lvl="6" marL="3200400" algn="l">
              <a:lnSpc>
                <a:spcPct val="100000"/>
              </a:lnSpc>
              <a:spcBef>
                <a:spcPts val="1000"/>
              </a:spcBef>
              <a:spcAft>
                <a:spcPts val="0"/>
              </a:spcAft>
              <a:buSzPts val="1120"/>
              <a:buNone/>
              <a:defRPr sz="1400">
                <a:solidFill>
                  <a:schemeClr val="lt1"/>
                </a:solidFill>
              </a:defRPr>
            </a:lvl7pPr>
            <a:lvl8pPr indent="-228600" lvl="7" marL="3657600" algn="l">
              <a:lnSpc>
                <a:spcPct val="100000"/>
              </a:lnSpc>
              <a:spcBef>
                <a:spcPts val="1000"/>
              </a:spcBef>
              <a:spcAft>
                <a:spcPts val="0"/>
              </a:spcAft>
              <a:buSzPts val="1120"/>
              <a:buNone/>
              <a:defRPr sz="1400">
                <a:solidFill>
                  <a:schemeClr val="lt1"/>
                </a:solidFill>
              </a:defRPr>
            </a:lvl8pPr>
            <a:lvl9pPr indent="-228600" lvl="8" marL="4114800" algn="l">
              <a:lnSpc>
                <a:spcPct val="100000"/>
              </a:lnSpc>
              <a:spcBef>
                <a:spcPts val="1000"/>
              </a:spcBef>
              <a:spcAft>
                <a:spcPts val="0"/>
              </a:spcAft>
              <a:buSzPts val="1120"/>
              <a:buNone/>
              <a:defRPr sz="1400">
                <a:solidFill>
                  <a:schemeClr val="lt1"/>
                </a:solidFill>
              </a:defRPr>
            </a:lvl9pPr>
          </a:lstStyle>
          <a:p/>
        </p:txBody>
      </p:sp>
      <p:sp>
        <p:nvSpPr>
          <p:cNvPr id="63" name="Google Shape;63;p8"/>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6" name="Shape 66"/>
        <p:cNvGrpSpPr/>
        <p:nvPr/>
      </p:nvGrpSpPr>
      <p:grpSpPr>
        <a:xfrm>
          <a:off x="0" y="0"/>
          <a:ext cx="0" cy="0"/>
          <a:chOff x="0" y="0"/>
          <a:chExt cx="0" cy="0"/>
        </a:xfrm>
      </p:grpSpPr>
      <p:sp>
        <p:nvSpPr>
          <p:cNvPr id="67" name="Google Shape;67;p9"/>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1103312" y="2060575"/>
            <a:ext cx="4396339" cy="419576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69" name="Google Shape;69;p9"/>
          <p:cNvSpPr txBox="1"/>
          <p:nvPr>
            <p:ph idx="2" type="body"/>
          </p:nvPr>
        </p:nvSpPr>
        <p:spPr>
          <a:xfrm>
            <a:off x="5654493" y="2056092"/>
            <a:ext cx="4396341" cy="420024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70" name="Google Shape;70;p9"/>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3" name="Shape 73"/>
        <p:cNvGrpSpPr/>
        <p:nvPr/>
      </p:nvGrpSpPr>
      <p:grpSpPr>
        <a:xfrm>
          <a:off x="0" y="0"/>
          <a:ext cx="0" cy="0"/>
          <a:chOff x="0" y="0"/>
          <a:chExt cx="0" cy="0"/>
        </a:xfrm>
      </p:grpSpPr>
      <p:sp>
        <p:nvSpPr>
          <p:cNvPr id="74" name="Google Shape;74;p10"/>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0"/>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5.xml"/><Relationship Id="rId22" Type="http://schemas.openxmlformats.org/officeDocument/2006/relationships/slideLayout" Target="../slideLayouts/slideLayout17.xml"/><Relationship Id="rId21" Type="http://schemas.openxmlformats.org/officeDocument/2006/relationships/slideLayout" Target="../slideLayouts/slideLayout16.xml"/><Relationship Id="rId24" Type="http://schemas.openxmlformats.org/officeDocument/2006/relationships/slideLayout" Target="../slideLayouts/slideLayout19.xml"/><Relationship Id="rId23" Type="http://schemas.openxmlformats.org/officeDocument/2006/relationships/slideLayout" Target="../slideLayouts/slideLayout18.xml"/><Relationship Id="rId1" Type="http://schemas.openxmlformats.org/officeDocument/2006/relationships/image" Target="../media/image4.pn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slideLayout" Target="../slideLayouts/slideLayout4.xml"/><Relationship Id="rId25" Type="http://schemas.openxmlformats.org/officeDocument/2006/relationships/theme" Target="../theme/theme2.xml"/><Relationship Id="rId5" Type="http://schemas.openxmlformats.org/officeDocument/2006/relationships/image" Target="../media/image5.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slideLayout" Target="../slideLayouts/slideLayout12.xml"/><Relationship Id="rId16" Type="http://schemas.openxmlformats.org/officeDocument/2006/relationships/slideLayout" Target="../slideLayouts/slideLayout11.xml"/><Relationship Id="rId19" Type="http://schemas.openxmlformats.org/officeDocument/2006/relationships/slideLayout" Target="../slideLayouts/slideLayout14.xml"/><Relationship Id="rId1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2">
            <a:alphaModFix/>
          </a:blip>
          <a:srcRect b="0" l="3613" r="0" t="0"/>
          <a:stretch/>
        </p:blipFill>
        <p:spPr>
          <a:xfrm>
            <a:off x="0" y="2669685"/>
            <a:ext cx="4037012" cy="4188315"/>
          </a:xfrm>
          <a:prstGeom prst="rect">
            <a:avLst/>
          </a:prstGeom>
          <a:noFill/>
          <a:ln>
            <a:noFill/>
          </a:ln>
        </p:spPr>
      </p:pic>
      <p:pic>
        <p:nvPicPr>
          <p:cNvPr id="11" name="Google Shape;11;p1"/>
          <p:cNvPicPr preferRelativeResize="0"/>
          <p:nvPr/>
        </p:nvPicPr>
        <p:blipFill rotWithShape="1">
          <a:blip r:embed="rId3">
            <a:alphaModFix/>
          </a:blip>
          <a:srcRect b="0" l="35640" r="0" t="0"/>
          <a:stretch/>
        </p:blipFill>
        <p:spPr>
          <a:xfrm>
            <a:off x="0" y="2892347"/>
            <a:ext cx="1522412" cy="2365453"/>
          </a:xfrm>
          <a:prstGeom prst="rect">
            <a:avLst/>
          </a:prstGeom>
          <a:noFill/>
          <a:ln>
            <a:noFill/>
          </a:ln>
        </p:spPr>
      </p:pic>
      <p:sp>
        <p:nvSpPr>
          <p:cNvPr id="12" name="Google Shape;12;p1"/>
          <p:cNvSpPr/>
          <p:nvPr/>
        </p:nvSpPr>
        <p:spPr>
          <a:xfrm>
            <a:off x="8609012" y="1676400"/>
            <a:ext cx="2819400" cy="2819400"/>
          </a:xfrm>
          <a:prstGeom prst="ellipse">
            <a:avLst/>
          </a:prstGeom>
          <a:gradFill>
            <a:gsLst>
              <a:gs pos="0">
                <a:srgbClr val="F4A06D">
                  <a:alpha val="5490"/>
                </a:srgbClr>
              </a:gs>
              <a:gs pos="36000">
                <a:srgbClr val="F4A06D">
                  <a:alpha val="4705"/>
                </a:srgbClr>
              </a:gs>
              <a:gs pos="69000">
                <a:srgbClr val="F4A06D">
                  <a:alpha val="0"/>
                </a:srgbClr>
              </a:gs>
              <a:gs pos="100000">
                <a:srgbClr val="F4A06D">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p1"/>
          <p:cNvPicPr preferRelativeResize="0"/>
          <p:nvPr/>
        </p:nvPicPr>
        <p:blipFill rotWithShape="1">
          <a:blip r:embed="rId4">
            <a:alphaModFix/>
          </a:blip>
          <a:srcRect b="0" l="0" r="0" t="28812"/>
          <a:stretch/>
        </p:blipFill>
        <p:spPr>
          <a:xfrm>
            <a:off x="7999412" y="0"/>
            <a:ext cx="1603387" cy="1141407"/>
          </a:xfrm>
          <a:prstGeom prst="rect">
            <a:avLst/>
          </a:prstGeom>
          <a:noFill/>
          <a:ln>
            <a:noFill/>
          </a:ln>
        </p:spPr>
      </p:pic>
      <p:pic>
        <p:nvPicPr>
          <p:cNvPr id="14" name="Google Shape;14;p1"/>
          <p:cNvPicPr preferRelativeResize="0"/>
          <p:nvPr/>
        </p:nvPicPr>
        <p:blipFill rotWithShape="1">
          <a:blip r:embed="rId5">
            <a:alphaModFix/>
          </a:blip>
          <a:srcRect b="23320" l="0" r="0" t="0"/>
          <a:stretch/>
        </p:blipFill>
        <p:spPr>
          <a:xfrm>
            <a:off x="8605878" y="6096000"/>
            <a:ext cx="993734" cy="762000"/>
          </a:xfrm>
          <a:prstGeom prst="rect">
            <a:avLst/>
          </a:prstGeom>
          <a:noFill/>
          <a:ln>
            <a:noFill/>
          </a:ln>
        </p:spPr>
      </p:pic>
      <p:sp>
        <p:nvSpPr>
          <p:cNvPr id="15" name="Google Shape;15;p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3529"/>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
          <p:cNvSpPr txBox="1"/>
          <p:nvPr>
            <p:ph type="title"/>
          </p:nvPr>
        </p:nvSpPr>
        <p:spPr>
          <a:xfrm>
            <a:off x="646111" y="452718"/>
            <a:ext cx="9404723" cy="14005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lt2"/>
              </a:buClr>
              <a:buSzPts val="4200"/>
              <a:buFont typeface="Century Gothic"/>
              <a:buNone/>
              <a:defRPr b="0" i="0" sz="42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2"/>
                </a:solidFill>
                <a:latin typeface="Arial"/>
                <a:ea typeface="Arial"/>
                <a:cs typeface="Arial"/>
                <a:sym typeface="Arial"/>
              </a:defRPr>
            </a:lvl9pPr>
          </a:lstStyle>
          <a:p/>
        </p:txBody>
      </p:sp>
      <p:sp>
        <p:nvSpPr>
          <p:cNvPr id="17" name="Google Shape;17;p1"/>
          <p:cNvSpPr txBox="1"/>
          <p:nvPr>
            <p:ph idx="1" type="body"/>
          </p:nvPr>
        </p:nvSpPr>
        <p:spPr>
          <a:xfrm>
            <a:off x="1103312" y="2052918"/>
            <a:ext cx="8946541" cy="4195481"/>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rgbClr val="F7BF9E"/>
              </a:buClr>
              <a:buSzPts val="1600"/>
              <a:buFont typeface="Noto Sans Symbols"/>
              <a:buChar char="►"/>
              <a:defRPr b="0" i="0" sz="2000" u="none" cap="none" strike="noStrike">
                <a:solidFill>
                  <a:schemeClr val="lt1"/>
                </a:solidFill>
                <a:latin typeface="Century Gothic"/>
                <a:ea typeface="Century Gothic"/>
                <a:cs typeface="Century Gothic"/>
                <a:sym typeface="Century Gothic"/>
              </a:defRPr>
            </a:lvl1pPr>
            <a:lvl2pPr indent="-320040" lvl="1" marL="914400" marR="0" rtl="0" algn="l">
              <a:lnSpc>
                <a:spcPct val="100000"/>
              </a:lnSpc>
              <a:spcBef>
                <a:spcPts val="1000"/>
              </a:spcBef>
              <a:spcAft>
                <a:spcPts val="0"/>
              </a:spcAft>
              <a:buClr>
                <a:srgbClr val="F7BF9E"/>
              </a:buClr>
              <a:buSzPts val="1440"/>
              <a:buFont typeface="Noto Sans Symbols"/>
              <a:buChar char="►"/>
              <a:defRPr b="0" i="0" sz="1800" u="none" cap="none" strike="noStrike">
                <a:solidFill>
                  <a:schemeClr val="lt1"/>
                </a:solidFill>
                <a:latin typeface="Century Gothic"/>
                <a:ea typeface="Century Gothic"/>
                <a:cs typeface="Century Gothic"/>
                <a:sym typeface="Century Gothic"/>
              </a:defRPr>
            </a:lvl2pPr>
            <a:lvl3pPr indent="-309880" lvl="2" marL="1371600" marR="0" rtl="0" algn="l">
              <a:lnSpc>
                <a:spcPct val="100000"/>
              </a:lnSpc>
              <a:spcBef>
                <a:spcPts val="1000"/>
              </a:spcBef>
              <a:spcAft>
                <a:spcPts val="0"/>
              </a:spcAft>
              <a:buClr>
                <a:srgbClr val="F7BF9E"/>
              </a:buClr>
              <a:buSzPts val="1280"/>
              <a:buFont typeface="Noto Sans Symbols"/>
              <a:buChar char="►"/>
              <a:defRPr b="0" i="0" sz="1600" u="none" cap="none" strike="noStrike">
                <a:solidFill>
                  <a:schemeClr val="lt1"/>
                </a:solidFill>
                <a:latin typeface="Century Gothic"/>
                <a:ea typeface="Century Gothic"/>
                <a:cs typeface="Century Gothic"/>
                <a:sym typeface="Century Gothic"/>
              </a:defRPr>
            </a:lvl3pPr>
            <a:lvl4pPr indent="-299719" lvl="3" marL="18288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4pPr>
            <a:lvl5pPr indent="-299720" lvl="4" marL="22860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5pPr>
            <a:lvl6pPr indent="-299720" lvl="5" marL="27432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6pPr>
            <a:lvl7pPr indent="-299720" lvl="6" marL="32004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7pPr>
            <a:lvl8pPr indent="-299720" lvl="7" marL="36576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8pPr>
            <a:lvl9pPr indent="-299720" lvl="8" marL="4114800" marR="0" rtl="0" algn="l">
              <a:lnSpc>
                <a:spcPct val="100000"/>
              </a:lnSpc>
              <a:spcBef>
                <a:spcPts val="1000"/>
              </a:spcBef>
              <a:spcAft>
                <a:spcPts val="0"/>
              </a:spcAft>
              <a:buClr>
                <a:srgbClr val="F7BF9E"/>
              </a:buClr>
              <a:buSzPts val="1120"/>
              <a:buFont typeface="Noto Sans Symbols"/>
              <a:buChar char="►"/>
              <a:defRPr b="0" i="0" sz="1400" u="none" cap="none" strike="noStrike">
                <a:solidFill>
                  <a:schemeClr val="lt1"/>
                </a:solidFill>
                <a:latin typeface="Century Gothic"/>
                <a:ea typeface="Century Gothic"/>
                <a:cs typeface="Century Gothic"/>
                <a:sym typeface="Century Gothic"/>
              </a:defRPr>
            </a:lvl9pPr>
          </a:lstStyle>
          <a:p/>
        </p:txBody>
      </p:sp>
      <p:sp>
        <p:nvSpPr>
          <p:cNvPr id="18" name="Google Shape;18;p1"/>
          <p:cNvSpPr txBox="1"/>
          <p:nvPr>
            <p:ph idx="10" type="dt"/>
          </p:nvPr>
        </p:nvSpPr>
        <p:spPr>
          <a:xfrm rot="5400000">
            <a:off x="10155639" y="1790701"/>
            <a:ext cx="990599" cy="30479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19" name="Google Shape;19;p1"/>
          <p:cNvSpPr txBox="1"/>
          <p:nvPr>
            <p:ph idx="11" type="ftr"/>
          </p:nvPr>
        </p:nvSpPr>
        <p:spPr>
          <a:xfrm rot="5400000">
            <a:off x="8951573" y="3225297"/>
            <a:ext cx="3859795" cy="30480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entury Gothic"/>
                <a:ea typeface="Century Gothic"/>
                <a:cs typeface="Century Gothic"/>
                <a:sym typeface="Century Gothic"/>
              </a:defRPr>
            </a:lvl9pPr>
          </a:lstStyle>
          <a:p/>
        </p:txBody>
      </p:sp>
      <p:sp>
        <p:nvSpPr>
          <p:cNvPr id="20" name="Google Shape;20;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 id="2147483661" r:id="rId19"/>
    <p:sldLayoutId id="2147483662" r:id="rId20"/>
    <p:sldLayoutId id="2147483663" r:id="rId21"/>
    <p:sldLayoutId id="2147483664" r:id="rId22"/>
    <p:sldLayoutId id="2147483665" r:id="rId23"/>
    <p:sldLayoutId id="2147483666"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1"/>
          <p:cNvSpPr txBox="1"/>
          <p:nvPr>
            <p:ph type="ctrTitle"/>
          </p:nvPr>
        </p:nvSpPr>
        <p:spPr>
          <a:xfrm rot="-612700">
            <a:off x="642278" y="1035176"/>
            <a:ext cx="7557312" cy="2790402"/>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262626"/>
              </a:buClr>
              <a:buSzPts val="8000"/>
              <a:buFont typeface="Calibri"/>
              <a:buNone/>
            </a:pPr>
            <a:r>
              <a:rPr b="1" lang="en-US" sz="4800">
                <a:solidFill>
                  <a:srgbClr val="29424D"/>
                </a:solidFill>
              </a:rPr>
              <a:t>L.P. Miles</a:t>
            </a:r>
            <a:r>
              <a:rPr b="1" lang="en-US" sz="4800">
                <a:solidFill>
                  <a:srgbClr val="29424D"/>
                </a:solidFill>
                <a:latin typeface="Century Gothic"/>
                <a:ea typeface="Century Gothic"/>
                <a:cs typeface="Century Gothic"/>
                <a:sym typeface="Century Gothic"/>
              </a:rPr>
              <a:t> Elementary, </a:t>
            </a:r>
            <a:endParaRPr b="1" sz="4800">
              <a:solidFill>
                <a:srgbClr val="29424D"/>
              </a:solidFill>
              <a:latin typeface="Century Gothic"/>
              <a:ea typeface="Century Gothic"/>
              <a:cs typeface="Century Gothic"/>
              <a:sym typeface="Century Gothic"/>
            </a:endParaRPr>
          </a:p>
        </p:txBody>
      </p:sp>
      <p:sp>
        <p:nvSpPr>
          <p:cNvPr id="175" name="Google Shape;175;p21"/>
          <p:cNvSpPr txBox="1"/>
          <p:nvPr>
            <p:ph idx="1" type="subTitle"/>
          </p:nvPr>
        </p:nvSpPr>
        <p:spPr>
          <a:xfrm>
            <a:off x="1048200" y="3195188"/>
            <a:ext cx="4545600" cy="1918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1100"/>
              <a:buNone/>
            </a:pPr>
            <a:r>
              <a:rPr b="1" lang="en-US" sz="1800">
                <a:solidFill>
                  <a:srgbClr val="FFFF00"/>
                </a:solidFill>
                <a:latin typeface="Century Gothic"/>
                <a:ea typeface="Century Gothic"/>
                <a:cs typeface="Century Gothic"/>
                <a:sym typeface="Century Gothic"/>
              </a:rPr>
              <a:t>DATE 10/1</a:t>
            </a:r>
            <a:r>
              <a:rPr b="1" lang="en-US" sz="1800">
                <a:solidFill>
                  <a:srgbClr val="FFFF00"/>
                </a:solidFill>
              </a:rPr>
              <a:t>9/2023</a:t>
            </a:r>
            <a:r>
              <a:rPr b="1" lang="en-US" sz="1800">
                <a:solidFill>
                  <a:srgbClr val="FFFF00"/>
                </a:solidFill>
                <a:latin typeface="Century Gothic"/>
                <a:ea typeface="Century Gothic"/>
                <a:cs typeface="Century Gothic"/>
                <a:sym typeface="Century Gothic"/>
              </a:rPr>
              <a:t> </a:t>
            </a:r>
            <a:endParaRPr b="1" sz="1800">
              <a:solidFill>
                <a:srgbClr val="FFFF00"/>
              </a:solidFill>
              <a:latin typeface="Century Gothic"/>
              <a:ea typeface="Century Gothic"/>
              <a:cs typeface="Century Gothic"/>
              <a:sym typeface="Century Gothic"/>
            </a:endParaRPr>
          </a:p>
          <a:p>
            <a:pPr indent="0" lvl="0" marL="0" rtl="0" algn="ctr">
              <a:lnSpc>
                <a:spcPct val="90000"/>
              </a:lnSpc>
              <a:spcBef>
                <a:spcPts val="0"/>
              </a:spcBef>
              <a:spcAft>
                <a:spcPts val="0"/>
              </a:spcAft>
              <a:buSzPts val="1100"/>
              <a:buNone/>
            </a:pPr>
            <a:r>
              <a:rPr b="1" lang="en-US" sz="1800">
                <a:solidFill>
                  <a:srgbClr val="FFFF00"/>
                </a:solidFill>
                <a:latin typeface="Century Gothic"/>
                <a:ea typeface="Century Gothic"/>
                <a:cs typeface="Century Gothic"/>
                <a:sym typeface="Century Gothic"/>
              </a:rPr>
              <a:t> </a:t>
            </a:r>
            <a:endParaRPr b="1" sz="1800">
              <a:solidFill>
                <a:srgbClr val="FFFF00"/>
              </a:solidFill>
              <a:latin typeface="Century Gothic"/>
              <a:ea typeface="Century Gothic"/>
              <a:cs typeface="Century Gothic"/>
              <a:sym typeface="Century Gothic"/>
            </a:endParaRPr>
          </a:p>
          <a:p>
            <a:pPr indent="0" lvl="0" marL="0" rtl="0" algn="ctr">
              <a:lnSpc>
                <a:spcPct val="90000"/>
              </a:lnSpc>
              <a:spcBef>
                <a:spcPts val="0"/>
              </a:spcBef>
              <a:spcAft>
                <a:spcPts val="0"/>
              </a:spcAft>
              <a:buSzPts val="1100"/>
              <a:buNone/>
            </a:pPr>
            <a:r>
              <a:rPr b="1" lang="en-US" sz="1800">
                <a:solidFill>
                  <a:srgbClr val="FFFF00"/>
                </a:solidFill>
                <a:latin typeface="Century Gothic"/>
                <a:ea typeface="Century Gothic"/>
                <a:cs typeface="Century Gothic"/>
                <a:sym typeface="Century Gothic"/>
              </a:rPr>
              <a:t> TIME 5:00 </a:t>
            </a:r>
            <a:r>
              <a:rPr b="1" lang="en-US" sz="1800">
                <a:solidFill>
                  <a:srgbClr val="FFFF00"/>
                </a:solidFill>
              </a:rPr>
              <a:t>p</a:t>
            </a:r>
            <a:r>
              <a:rPr b="1" lang="en-US" sz="1800">
                <a:solidFill>
                  <a:srgbClr val="FFFF00"/>
                </a:solidFill>
                <a:latin typeface="Century Gothic"/>
                <a:ea typeface="Century Gothic"/>
                <a:cs typeface="Century Gothic"/>
                <a:sym typeface="Century Gothic"/>
              </a:rPr>
              <a:t>.</a:t>
            </a:r>
            <a:r>
              <a:rPr b="1" lang="en-US" sz="1800">
                <a:solidFill>
                  <a:srgbClr val="FFFF00"/>
                </a:solidFill>
              </a:rPr>
              <a:t>m.</a:t>
            </a:r>
            <a:r>
              <a:rPr b="1" lang="en-US" sz="1800">
                <a:solidFill>
                  <a:srgbClr val="FFFF00"/>
                </a:solidFill>
                <a:latin typeface="Century Gothic"/>
                <a:ea typeface="Century Gothic"/>
                <a:cs typeface="Century Gothic"/>
                <a:sym typeface="Century Gothic"/>
              </a:rPr>
              <a:t>		Location: </a:t>
            </a:r>
            <a:r>
              <a:rPr b="1" lang="en-US" sz="1800">
                <a:solidFill>
                  <a:srgbClr val="FFFF00"/>
                </a:solidFill>
              </a:rPr>
              <a:t>L.P. Miles </a:t>
            </a:r>
            <a:endParaRPr/>
          </a:p>
          <a:p>
            <a:pPr indent="0" lvl="0" marL="0" rtl="0" algn="ctr">
              <a:lnSpc>
                <a:spcPct val="90000"/>
              </a:lnSpc>
              <a:spcBef>
                <a:spcPts val="0"/>
              </a:spcBef>
              <a:spcAft>
                <a:spcPts val="0"/>
              </a:spcAft>
              <a:buSzPts val="1100"/>
              <a:buNone/>
            </a:pPr>
            <a:r>
              <a:t/>
            </a:r>
            <a:endParaRPr b="1" sz="1800">
              <a:solidFill>
                <a:srgbClr val="FFFF00"/>
              </a:solidFill>
              <a:latin typeface="Century Gothic"/>
              <a:ea typeface="Century Gothic"/>
              <a:cs typeface="Century Gothic"/>
              <a:sym typeface="Century Gothic"/>
            </a:endParaRPr>
          </a:p>
          <a:p>
            <a:pPr indent="0" lvl="0" marL="0" rtl="0" algn="ctr">
              <a:lnSpc>
                <a:spcPct val="90000"/>
              </a:lnSpc>
              <a:spcBef>
                <a:spcPts val="0"/>
              </a:spcBef>
              <a:spcAft>
                <a:spcPts val="0"/>
              </a:spcAft>
              <a:buSzPts val="1100"/>
              <a:buNone/>
            </a:pPr>
            <a:r>
              <a:rPr b="1" lang="en-US" sz="1800">
                <a:solidFill>
                  <a:srgbClr val="FFFF00"/>
                </a:solidFill>
              </a:rPr>
              <a:t>Principal Thalise Perry </a:t>
            </a:r>
            <a:endParaRPr b="1" sz="1800">
              <a:solidFill>
                <a:srgbClr val="FFFF00"/>
              </a:solidFill>
              <a:latin typeface="Century Gothic"/>
              <a:ea typeface="Century Gothic"/>
              <a:cs typeface="Century Gothic"/>
              <a:sym typeface="Century Gothic"/>
            </a:endParaRPr>
          </a:p>
        </p:txBody>
      </p:sp>
      <p:sp>
        <p:nvSpPr>
          <p:cNvPr id="176" name="Google Shape;176;p21"/>
          <p:cNvSpPr txBox="1"/>
          <p:nvPr>
            <p:ph idx="11" type="ftr"/>
          </p:nvPr>
        </p:nvSpPr>
        <p:spPr>
          <a:xfrm>
            <a:off x="2130948" y="6434602"/>
            <a:ext cx="5124886"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pic>
        <p:nvPicPr>
          <p:cNvPr id="177" name="Google Shape;177;p21"/>
          <p:cNvPicPr preferRelativeResize="0"/>
          <p:nvPr/>
        </p:nvPicPr>
        <p:blipFill rotWithShape="1">
          <a:blip r:embed="rId3">
            <a:alphaModFix/>
          </a:blip>
          <a:srcRect b="0" l="0" r="0" t="0"/>
          <a:stretch/>
        </p:blipFill>
        <p:spPr>
          <a:xfrm>
            <a:off x="6528850" y="2455700"/>
            <a:ext cx="5663151" cy="4400900"/>
          </a:xfrm>
          <a:prstGeom prst="rect">
            <a:avLst/>
          </a:prstGeom>
          <a:noFill/>
          <a:ln>
            <a:noFill/>
          </a:ln>
        </p:spPr>
      </p:pic>
      <p:pic>
        <p:nvPicPr>
          <p:cNvPr id="178" name="Google Shape;178;p21"/>
          <p:cNvPicPr preferRelativeResize="0"/>
          <p:nvPr/>
        </p:nvPicPr>
        <p:blipFill>
          <a:blip r:embed="rId4">
            <a:alphaModFix/>
          </a:blip>
          <a:stretch>
            <a:fillRect/>
          </a:stretch>
        </p:blipFill>
        <p:spPr>
          <a:xfrm>
            <a:off x="0" y="0"/>
            <a:ext cx="2151925" cy="2151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0"/>
          <p:cNvSpPr txBox="1"/>
          <p:nvPr>
            <p:ph type="title"/>
          </p:nvPr>
        </p:nvSpPr>
        <p:spPr>
          <a:xfrm>
            <a:off x="772325" y="1078992"/>
            <a:ext cx="10776547" cy="4617720"/>
          </a:xfrm>
          <a:prstGeom prst="rect">
            <a:avLst/>
          </a:prstGeom>
          <a:noFill/>
          <a:ln>
            <a:noFill/>
          </a:ln>
        </p:spPr>
        <p:txBody>
          <a:bodyPr anchorCtr="0" anchor="t" bIns="45700" lIns="91425" spcFirstLastPara="1" rIns="91425" wrap="square" tIns="45700">
            <a:noAutofit/>
          </a:bodyPr>
          <a:lstStyle/>
          <a:p>
            <a:pPr indent="0" lvl="0" marL="0" rtl="0" algn="l">
              <a:lnSpc>
                <a:spcPct val="70000"/>
              </a:lnSpc>
              <a:spcBef>
                <a:spcPts val="200"/>
              </a:spcBef>
              <a:spcAft>
                <a:spcPts val="0"/>
              </a:spcAft>
              <a:buClr>
                <a:srgbClr val="29424D"/>
              </a:buClr>
              <a:buSzPts val="3607"/>
              <a:buFont typeface="Century Gothic"/>
              <a:buNone/>
            </a:pPr>
            <a:r>
              <a:rPr b="1" lang="en-US" sz="2800">
                <a:solidFill>
                  <a:srgbClr val="29424D"/>
                </a:solidFill>
              </a:rPr>
              <a:t>School Parent and Family Engagement Plan</a:t>
            </a:r>
            <a:br>
              <a:rPr b="1" lang="en-US" sz="2400">
                <a:solidFill>
                  <a:srgbClr val="FFFF00"/>
                </a:solidFill>
              </a:rPr>
            </a:br>
            <a:r>
              <a:rPr lang="en-US" sz="2000" cap="none">
                <a:solidFill>
                  <a:srgbClr val="F7F7F7"/>
                </a:solidFill>
              </a:rPr>
              <a:t>The plan establishes the school’s expectations for parent and family engagement and describes how our school will implement a number of specific parent and family engagement activities, and it is incorporated into the school’s plan submitted to the local educational agency (LEA).</a:t>
            </a:r>
            <a:br>
              <a:rPr lang="en-US" sz="2000" cap="none">
                <a:solidFill>
                  <a:srgbClr val="F7F7F7"/>
                </a:solidFill>
              </a:rPr>
            </a:br>
            <a:br>
              <a:rPr b="1" lang="en-US" sz="2400" cap="none">
                <a:solidFill>
                  <a:srgbClr val="F7F7F7"/>
                </a:solidFill>
              </a:rPr>
            </a:br>
            <a:r>
              <a:rPr b="1" lang="en-US" sz="2800">
                <a:solidFill>
                  <a:srgbClr val="29424D"/>
                </a:solidFill>
              </a:rPr>
              <a:t>School Parent Compact</a:t>
            </a:r>
            <a:br>
              <a:rPr b="1" lang="en-US" sz="2400">
                <a:solidFill>
                  <a:srgbClr val="FFFF00"/>
                </a:solidFill>
              </a:rPr>
            </a:br>
            <a:r>
              <a:rPr lang="en-US" sz="2000" cap="none">
                <a:solidFill>
                  <a:srgbClr val="F7F7F7"/>
                </a:solidFill>
              </a:rPr>
              <a:t>School parent compact outlines how the parents, the entire school staff, and the students will share the responsibility for improved student academic achievement as well as describes how the school and parents will build and develop a partnership that will help children achieve the state’s high standards.</a:t>
            </a:r>
            <a:br>
              <a:rPr lang="en-US" sz="2000" cap="none">
                <a:solidFill>
                  <a:srgbClr val="F7F7F7"/>
                </a:solidFill>
              </a:rPr>
            </a:br>
            <a:br>
              <a:rPr lang="en-US" sz="2400" cap="none">
                <a:solidFill>
                  <a:srgbClr val="F7F7F7"/>
                </a:solidFill>
              </a:rPr>
            </a:br>
            <a:r>
              <a:rPr b="1" lang="en-US" sz="2800">
                <a:solidFill>
                  <a:srgbClr val="29424D"/>
                </a:solidFill>
              </a:rPr>
              <a:t>District Parent And Family Engagement Statement</a:t>
            </a:r>
            <a:br>
              <a:rPr lang="en-US" sz="2800">
                <a:solidFill>
                  <a:srgbClr val="FFFF00"/>
                </a:solidFill>
              </a:rPr>
            </a:br>
            <a:r>
              <a:rPr lang="en-US" sz="2000" cap="none">
                <a:solidFill>
                  <a:srgbClr val="F7F7F7"/>
                </a:solidFill>
              </a:rPr>
              <a:t>The statement establishes Atlanta public school’s expectations and objectives for meaningful parent and family engagement and describes how the district will implement a number of specific parent and family engagement activities, and it is incorporated into the lea’s plan submitted to the Georgia Department of Education. </a:t>
            </a:r>
            <a:br>
              <a:rPr lang="en-US" sz="2000">
                <a:solidFill>
                  <a:srgbClr val="F7F7F7"/>
                </a:solidFill>
              </a:rPr>
            </a:br>
            <a:endParaRPr sz="2000">
              <a:solidFill>
                <a:srgbClr val="F7F7F7"/>
              </a:solidFill>
            </a:endParaRPr>
          </a:p>
        </p:txBody>
      </p:sp>
      <p:sp>
        <p:nvSpPr>
          <p:cNvPr id="258" name="Google Shape;258;p30"/>
          <p:cNvSpPr txBox="1"/>
          <p:nvPr>
            <p:ph idx="1" type="body"/>
          </p:nvPr>
        </p:nvSpPr>
        <p:spPr>
          <a:xfrm>
            <a:off x="1243585" y="5611375"/>
            <a:ext cx="8670946" cy="70072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b="1" lang="en-US" sz="2000">
                <a:solidFill>
                  <a:srgbClr val="29424D"/>
                </a:solidFill>
              </a:rPr>
              <a:t>SCHOOL COMPACTS AND PLANS WILL BE DISTRIBUTED ONLINE (sch</a:t>
            </a:r>
            <a:r>
              <a:rPr b="1" lang="en-US">
                <a:solidFill>
                  <a:srgbClr val="29424D"/>
                </a:solidFill>
              </a:rPr>
              <a:t>ool website and class dojo)</a:t>
            </a:r>
            <a:r>
              <a:rPr b="1" lang="en-US" sz="2000">
                <a:solidFill>
                  <a:srgbClr val="29424D"/>
                </a:solidFill>
              </a:rPr>
              <a:t>A</a:t>
            </a:r>
            <a:r>
              <a:rPr b="1" lang="en-US">
                <a:solidFill>
                  <a:srgbClr val="29424D"/>
                </a:solidFill>
              </a:rPr>
              <a:t>ND</a:t>
            </a:r>
            <a:r>
              <a:rPr b="1" lang="en-US" sz="2000">
                <a:solidFill>
                  <a:srgbClr val="29424D"/>
                </a:solidFill>
              </a:rPr>
              <a:t> </a:t>
            </a:r>
            <a:r>
              <a:rPr b="1" lang="en-US">
                <a:solidFill>
                  <a:srgbClr val="29424D"/>
                </a:solidFill>
              </a:rPr>
              <a:t>HARD COPIES WILL BE SENT HOME NEXT WEEK</a:t>
            </a:r>
            <a:r>
              <a:rPr b="1" lang="en-US" sz="2000">
                <a:solidFill>
                  <a:srgbClr val="29424D"/>
                </a:solidFill>
              </a:rPr>
              <a:t> </a:t>
            </a:r>
            <a:endParaRPr b="1" sz="2000">
              <a:solidFill>
                <a:srgbClr val="29424D"/>
              </a:solidFill>
            </a:endParaRPr>
          </a:p>
        </p:txBody>
      </p:sp>
      <p:sp>
        <p:nvSpPr>
          <p:cNvPr id="259" name="Google Shape;259;p30"/>
          <p:cNvSpPr txBox="1"/>
          <p:nvPr>
            <p:ph idx="11" type="ftr"/>
          </p:nvPr>
        </p:nvSpPr>
        <p:spPr>
          <a:xfrm>
            <a:off x="1037717" y="6392323"/>
            <a:ext cx="6239309"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1"/>
          <p:cNvSpPr txBox="1"/>
          <p:nvPr>
            <p:ph idx="11" type="ftr"/>
          </p:nvPr>
        </p:nvSpPr>
        <p:spPr>
          <a:xfrm>
            <a:off x="1254533" y="6364042"/>
            <a:ext cx="6239309"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sp>
        <p:nvSpPr>
          <p:cNvPr id="265" name="Google Shape;265;p31"/>
          <p:cNvSpPr txBox="1"/>
          <p:nvPr>
            <p:ph idx="4294967295" type="body"/>
          </p:nvPr>
        </p:nvSpPr>
        <p:spPr>
          <a:xfrm>
            <a:off x="694944" y="603503"/>
            <a:ext cx="9030081" cy="4525709"/>
          </a:xfrm>
          <a:prstGeom prst="rect">
            <a:avLst/>
          </a:prstGeom>
          <a:noFill/>
          <a:ln>
            <a:noFill/>
          </a:ln>
        </p:spPr>
        <p:txBody>
          <a:bodyPr anchorCtr="0" anchor="t" bIns="45700" lIns="0" spcFirstLastPara="1" rIns="0" wrap="square" tIns="45700">
            <a:noAutofit/>
          </a:bodyPr>
          <a:lstStyle/>
          <a:p>
            <a:pPr indent="0" lvl="0" marL="0" rtl="0" algn="ctr">
              <a:lnSpc>
                <a:spcPct val="120000"/>
              </a:lnSpc>
              <a:spcBef>
                <a:spcPts val="0"/>
              </a:spcBef>
              <a:spcAft>
                <a:spcPts val="0"/>
              </a:spcAft>
              <a:buClr>
                <a:schemeClr val="accent1"/>
              </a:buClr>
              <a:buSzPts val="3200"/>
              <a:buNone/>
            </a:pPr>
            <a:r>
              <a:rPr b="1" lang="en-US" sz="2800">
                <a:solidFill>
                  <a:srgbClr val="29424D"/>
                </a:solidFill>
              </a:rPr>
              <a:t>UPCOMING PARENT AND FAMILY ENGAGEMENT EVENTS!</a:t>
            </a:r>
            <a:endParaRPr/>
          </a:p>
          <a:p>
            <a:pPr indent="-91440" lvl="0" marL="91440" rtl="0" algn="l">
              <a:lnSpc>
                <a:spcPct val="90000"/>
              </a:lnSpc>
              <a:spcBef>
                <a:spcPts val="1400"/>
              </a:spcBef>
              <a:spcAft>
                <a:spcPts val="0"/>
              </a:spcAft>
              <a:buClr>
                <a:schemeClr val="dk1"/>
              </a:buClr>
              <a:buSzPts val="2000"/>
              <a:buChar char=" "/>
            </a:pPr>
            <a:r>
              <a:rPr b="1" lang="en-US" sz="2400">
                <a:solidFill>
                  <a:schemeClr val="dk1"/>
                </a:solidFill>
              </a:rPr>
              <a:t>Fall Festival 11/3 </a:t>
            </a:r>
            <a:endParaRPr b="1" sz="2400">
              <a:solidFill>
                <a:schemeClr val="dk1"/>
              </a:solidFill>
            </a:endParaRPr>
          </a:p>
          <a:p>
            <a:pPr indent="-116840" lvl="0" marL="91440" rtl="0" algn="l">
              <a:lnSpc>
                <a:spcPct val="90000"/>
              </a:lnSpc>
              <a:spcBef>
                <a:spcPts val="1400"/>
              </a:spcBef>
              <a:spcAft>
                <a:spcPts val="0"/>
              </a:spcAft>
              <a:buClr>
                <a:schemeClr val="dk1"/>
              </a:buClr>
              <a:buSzPts val="2400"/>
              <a:buChar char=" "/>
            </a:pPr>
            <a:r>
              <a:rPr b="1" lang="en-US" sz="2400">
                <a:solidFill>
                  <a:schemeClr val="dk1"/>
                </a:solidFill>
              </a:rPr>
              <a:t>IB night/Parent Conferences 11/9 </a:t>
            </a:r>
            <a:endParaRPr b="1" sz="2400">
              <a:solidFill>
                <a:schemeClr val="dk1"/>
              </a:solidFill>
            </a:endParaRPr>
          </a:p>
          <a:p>
            <a:pPr indent="-116840" lvl="0" marL="91440" rtl="0" algn="l">
              <a:lnSpc>
                <a:spcPct val="90000"/>
              </a:lnSpc>
              <a:spcBef>
                <a:spcPts val="1400"/>
              </a:spcBef>
              <a:spcAft>
                <a:spcPts val="0"/>
              </a:spcAft>
              <a:buClr>
                <a:schemeClr val="dk1"/>
              </a:buClr>
              <a:buSzPts val="2400"/>
              <a:buChar char=" "/>
            </a:pPr>
            <a:r>
              <a:rPr b="1" lang="en-US" sz="2400">
                <a:solidFill>
                  <a:schemeClr val="dk1"/>
                </a:solidFill>
              </a:rPr>
              <a:t>Family Luncheon 11/16</a:t>
            </a:r>
            <a:endParaRPr b="1" sz="2400">
              <a:solidFill>
                <a:schemeClr val="dk1"/>
              </a:solidFill>
            </a:endParaRPr>
          </a:p>
          <a:p>
            <a:pPr indent="0" lvl="0" marL="0" rtl="0" algn="l">
              <a:lnSpc>
                <a:spcPct val="90000"/>
              </a:lnSpc>
              <a:spcBef>
                <a:spcPts val="1400"/>
              </a:spcBef>
              <a:spcAft>
                <a:spcPts val="0"/>
              </a:spcAft>
              <a:buNone/>
            </a:pPr>
            <a:r>
              <a:t/>
            </a:r>
            <a:endParaRPr b="1" sz="2400">
              <a:solidFill>
                <a:schemeClr val="dk1"/>
              </a:solidFill>
            </a:endParaRPr>
          </a:p>
          <a:p>
            <a:pPr indent="0" lvl="0" marL="457200" rtl="0" algn="l">
              <a:lnSpc>
                <a:spcPct val="90000"/>
              </a:lnSpc>
              <a:spcBef>
                <a:spcPts val="1400"/>
              </a:spcBef>
              <a:spcAft>
                <a:spcPts val="0"/>
              </a:spcAft>
              <a:buNone/>
            </a:pPr>
            <a:r>
              <a:t/>
            </a:r>
            <a:endParaRPr b="1" sz="2400">
              <a:solidFill>
                <a:schemeClr val="dk1"/>
              </a:solidFill>
            </a:endParaRPr>
          </a:p>
          <a:p>
            <a:pPr indent="-215900" lvl="0" marL="434340" rtl="0" algn="l">
              <a:lnSpc>
                <a:spcPct val="90000"/>
              </a:lnSpc>
              <a:spcBef>
                <a:spcPts val="1400"/>
              </a:spcBef>
              <a:spcAft>
                <a:spcPts val="0"/>
              </a:spcAft>
              <a:buSzPts val="2000"/>
              <a:buNone/>
            </a:pPr>
            <a:r>
              <a:t/>
            </a:r>
            <a:endParaRPr>
              <a:latin typeface="Century Gothic"/>
              <a:ea typeface="Century Gothic"/>
              <a:cs typeface="Century Gothic"/>
              <a:sym typeface="Century Gothic"/>
            </a:endParaRPr>
          </a:p>
          <a:p>
            <a:pPr indent="-215900" lvl="0" marL="434340" rtl="0" algn="l">
              <a:lnSpc>
                <a:spcPct val="90000"/>
              </a:lnSpc>
              <a:spcBef>
                <a:spcPts val="1400"/>
              </a:spcBef>
              <a:spcAft>
                <a:spcPts val="0"/>
              </a:spcAft>
              <a:buSzPts val="2000"/>
              <a:buNone/>
            </a:pPr>
            <a:r>
              <a:t/>
            </a:r>
            <a:endParaRPr>
              <a:latin typeface="Century Gothic"/>
              <a:ea typeface="Century Gothic"/>
              <a:cs typeface="Century Gothic"/>
              <a:sym typeface="Century Gothic"/>
            </a:endParaRPr>
          </a:p>
          <a:p>
            <a:pPr indent="0" lvl="0" marL="91440" rtl="0" algn="l">
              <a:lnSpc>
                <a:spcPct val="90000"/>
              </a:lnSpc>
              <a:spcBef>
                <a:spcPts val="1400"/>
              </a:spcBef>
              <a:spcAft>
                <a:spcPts val="0"/>
              </a:spcAft>
              <a:buSzPts val="2000"/>
              <a:buNone/>
            </a:pPr>
            <a:r>
              <a:t/>
            </a:r>
            <a:endParaRPr>
              <a:latin typeface="Century Gothic"/>
              <a:ea typeface="Century Gothic"/>
              <a:cs typeface="Century Gothic"/>
              <a:sym typeface="Century Gothic"/>
            </a:endParaRPr>
          </a:p>
          <a:p>
            <a:pPr indent="0" lvl="0" marL="91440" rtl="0" algn="l">
              <a:lnSpc>
                <a:spcPct val="90000"/>
              </a:lnSpc>
              <a:spcBef>
                <a:spcPts val="1400"/>
              </a:spcBef>
              <a:spcAft>
                <a:spcPts val="0"/>
              </a:spcAft>
              <a:buSzPts val="2000"/>
              <a:buNone/>
            </a:pPr>
            <a:r>
              <a:t/>
            </a:r>
            <a:endParaRPr>
              <a:latin typeface="Century Gothic"/>
              <a:ea typeface="Century Gothic"/>
              <a:cs typeface="Century Gothic"/>
              <a:sym typeface="Century Gothic"/>
            </a:endParaRPr>
          </a:p>
        </p:txBody>
      </p:sp>
      <p:sp>
        <p:nvSpPr>
          <p:cNvPr id="266" name="Google Shape;266;p31"/>
          <p:cNvSpPr/>
          <p:nvPr/>
        </p:nvSpPr>
        <p:spPr>
          <a:xfrm>
            <a:off x="1254533" y="5417124"/>
            <a:ext cx="10120603" cy="840230"/>
          </a:xfrm>
          <a:prstGeom prst="rect">
            <a:avLst/>
          </a:prstGeom>
          <a:noFill/>
          <a:ln>
            <a:noFill/>
          </a:ln>
        </p:spPr>
        <p:txBody>
          <a:bodyPr anchorCtr="0" anchor="t" bIns="45700" lIns="91425" spcFirstLastPara="1" rIns="91425" wrap="square" tIns="45700">
            <a:noAutofit/>
          </a:bodyPr>
          <a:lstStyle/>
          <a:p>
            <a:pPr indent="-91440" lvl="0" marL="91440" marR="0" rtl="0" algn="ctr">
              <a:lnSpc>
                <a:spcPct val="90000"/>
              </a:lnSpc>
              <a:spcBef>
                <a:spcPts val="0"/>
              </a:spcBef>
              <a:spcAft>
                <a:spcPts val="0"/>
              </a:spcAft>
              <a:buClr>
                <a:srgbClr val="29424D"/>
              </a:buClr>
              <a:buSzPts val="2000"/>
              <a:buFont typeface="Century Gothic"/>
              <a:buChar char=" "/>
            </a:pPr>
            <a:r>
              <a:rPr b="1" i="0" lang="en-US" sz="1800" u="none" cap="none" strike="noStrike">
                <a:solidFill>
                  <a:srgbClr val="29424D"/>
                </a:solidFill>
                <a:latin typeface="Century Gothic"/>
                <a:ea typeface="Century Gothic"/>
                <a:cs typeface="Century Gothic"/>
                <a:sym typeface="Century Gothic"/>
              </a:rPr>
              <a:t>Parents and families we look forward to you joining us for these opportunities and events. If you are interested in getting involved, please reach out to your child’s teacher or </a:t>
            </a:r>
            <a:r>
              <a:rPr b="1" lang="en-US" sz="1800">
                <a:solidFill>
                  <a:srgbClr val="29424D"/>
                </a:solidFill>
                <a:latin typeface="Century Gothic"/>
                <a:ea typeface="Century Gothic"/>
                <a:cs typeface="Century Gothic"/>
                <a:sym typeface="Century Gothic"/>
              </a:rPr>
              <a:t>Mrs. Peguese the engagement specialist</a:t>
            </a:r>
            <a:endParaRPr b="1" i="0" sz="1800" u="none" cap="none" strike="noStrike">
              <a:solidFill>
                <a:srgbClr val="29424D"/>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1153907" y="1854192"/>
            <a:ext cx="5092800" cy="1574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Parent Resource Center </a:t>
            </a:r>
            <a:endParaRPr/>
          </a:p>
        </p:txBody>
      </p:sp>
      <p:sp>
        <p:nvSpPr>
          <p:cNvPr id="273" name="Google Shape;273;p32"/>
          <p:cNvSpPr txBox="1"/>
          <p:nvPr>
            <p:ph idx="1" type="body"/>
          </p:nvPr>
        </p:nvSpPr>
        <p:spPr>
          <a:xfrm>
            <a:off x="494125" y="3578750"/>
            <a:ext cx="5752500" cy="30546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The parent resource center has community resources available, volunteer information, and monthly newsletters. There are computers available where parents can access the Infinite Campus Portal to view scholar’s grades online and for parents to career search. Please feel free to stop by. </a:t>
            </a:r>
            <a:endParaRPr/>
          </a:p>
          <a:p>
            <a:pPr indent="0" lvl="0" marL="0" rtl="0" algn="l">
              <a:spcBef>
                <a:spcPts val="1000"/>
              </a:spcBef>
              <a:spcAft>
                <a:spcPts val="0"/>
              </a:spcAft>
              <a:buNone/>
            </a:pPr>
            <a:r>
              <a:rPr lang="en-US"/>
              <a:t>Mrs. Peguese, Engagement Specialists</a:t>
            </a:r>
            <a:endParaRPr/>
          </a:p>
          <a:p>
            <a:pPr indent="0" lvl="0" marL="0" rtl="0" algn="l">
              <a:spcBef>
                <a:spcPts val="1000"/>
              </a:spcBef>
              <a:spcAft>
                <a:spcPts val="0"/>
              </a:spcAft>
              <a:buNone/>
            </a:pPr>
            <a:r>
              <a:rPr lang="en-US"/>
              <a:t>(404) 802-8900</a:t>
            </a:r>
            <a:endParaRPr/>
          </a:p>
          <a:p>
            <a:pPr indent="0" lvl="0" marL="0" rtl="0" algn="l">
              <a:spcBef>
                <a:spcPts val="1000"/>
              </a:spcBef>
              <a:spcAft>
                <a:spcPts val="0"/>
              </a:spcAft>
              <a:buNone/>
            </a:pPr>
            <a:r>
              <a:rPr lang="en-US"/>
              <a:t>sonja.peguese@atlanta.k12.ga.us</a:t>
            </a:r>
            <a:endParaRPr/>
          </a:p>
        </p:txBody>
      </p:sp>
      <p:pic>
        <p:nvPicPr>
          <p:cNvPr id="274" name="Google Shape;274;p32"/>
          <p:cNvPicPr preferRelativeResize="0"/>
          <p:nvPr/>
        </p:nvPicPr>
        <p:blipFill>
          <a:blip r:embed="rId3">
            <a:alphaModFix/>
          </a:blip>
          <a:stretch>
            <a:fillRect/>
          </a:stretch>
        </p:blipFill>
        <p:spPr>
          <a:xfrm>
            <a:off x="6518896" y="2158900"/>
            <a:ext cx="5085000" cy="217928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type="title"/>
          </p:nvPr>
        </p:nvSpPr>
        <p:spPr>
          <a:xfrm>
            <a:off x="2130457" y="451077"/>
            <a:ext cx="8822685" cy="1000651"/>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262626"/>
              </a:buClr>
              <a:buSzPts val="8000"/>
              <a:buFont typeface="Calibri"/>
              <a:buNone/>
            </a:pPr>
            <a:r>
              <a:rPr b="1" lang="en-US">
                <a:solidFill>
                  <a:srgbClr val="29424D"/>
                </a:solidFill>
              </a:rPr>
              <a:t>QUESTIONS?</a:t>
            </a:r>
            <a:endParaRPr b="1">
              <a:solidFill>
                <a:srgbClr val="29424D"/>
              </a:solidFill>
            </a:endParaRPr>
          </a:p>
        </p:txBody>
      </p:sp>
      <p:sp>
        <p:nvSpPr>
          <p:cNvPr id="280" name="Google Shape;280;p33"/>
          <p:cNvSpPr txBox="1"/>
          <p:nvPr>
            <p:ph idx="1" type="body"/>
          </p:nvPr>
        </p:nvSpPr>
        <p:spPr>
          <a:xfrm>
            <a:off x="1405361" y="4811518"/>
            <a:ext cx="9906000" cy="123106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400"/>
              <a:buNone/>
            </a:pPr>
            <a:r>
              <a:rPr b="1" lang="en-US" sz="2800">
                <a:solidFill>
                  <a:srgbClr val="29424D"/>
                </a:solidFill>
                <a:latin typeface="Century Gothic"/>
                <a:ea typeface="Century Gothic"/>
                <a:cs typeface="Century Gothic"/>
                <a:sym typeface="Century Gothic"/>
              </a:rPr>
              <a:t>THANK YOU FOR ATTENDING!</a:t>
            </a:r>
            <a:endParaRPr/>
          </a:p>
          <a:p>
            <a:pPr indent="0" lvl="0" marL="0" rtl="0" algn="ctr">
              <a:lnSpc>
                <a:spcPct val="90000"/>
              </a:lnSpc>
              <a:spcBef>
                <a:spcPts val="0"/>
              </a:spcBef>
              <a:spcAft>
                <a:spcPts val="0"/>
              </a:spcAft>
              <a:buSzPts val="2400"/>
              <a:buNone/>
            </a:pPr>
            <a:r>
              <a:t/>
            </a:r>
            <a:endParaRPr b="1" sz="2800">
              <a:solidFill>
                <a:srgbClr val="29424D"/>
              </a:solidFill>
              <a:latin typeface="Century Gothic"/>
              <a:ea typeface="Century Gothic"/>
              <a:cs typeface="Century Gothic"/>
              <a:sym typeface="Century Gothic"/>
            </a:endParaRPr>
          </a:p>
          <a:p>
            <a:pPr indent="0" lvl="0" marL="0" rtl="0" algn="ctr">
              <a:lnSpc>
                <a:spcPct val="90000"/>
              </a:lnSpc>
              <a:spcBef>
                <a:spcPts val="0"/>
              </a:spcBef>
              <a:spcAft>
                <a:spcPts val="0"/>
              </a:spcAft>
              <a:buSzPts val="2400"/>
              <a:buNone/>
            </a:pPr>
            <a:r>
              <a:rPr b="1" lang="en-US" sz="2800">
                <a:solidFill>
                  <a:srgbClr val="4DC3CC"/>
                </a:solidFill>
                <a:latin typeface="Century Gothic"/>
                <a:ea typeface="Century Gothic"/>
                <a:cs typeface="Century Gothic"/>
                <a:sym typeface="Century Gothic"/>
              </a:rPr>
              <a:t>PLEASE S</a:t>
            </a:r>
            <a:r>
              <a:rPr b="1" lang="en-US" sz="2800">
                <a:solidFill>
                  <a:srgbClr val="4DC3CC"/>
                </a:solidFill>
              </a:rPr>
              <a:t>CAN THE QR CODE TO </a:t>
            </a:r>
            <a:r>
              <a:rPr b="1" lang="en-US" sz="2800">
                <a:solidFill>
                  <a:srgbClr val="4DC3CC"/>
                </a:solidFill>
                <a:latin typeface="Century Gothic"/>
                <a:ea typeface="Century Gothic"/>
                <a:cs typeface="Century Gothic"/>
                <a:sym typeface="Century Gothic"/>
              </a:rPr>
              <a:t>COMPLETE OUR SURVEY.</a:t>
            </a:r>
            <a:endParaRPr b="1" sz="2800">
              <a:solidFill>
                <a:srgbClr val="4DC3CC"/>
              </a:solidFill>
              <a:latin typeface="Century Gothic"/>
              <a:ea typeface="Century Gothic"/>
              <a:cs typeface="Century Gothic"/>
              <a:sym typeface="Century Gothic"/>
            </a:endParaRPr>
          </a:p>
          <a:p>
            <a:pPr indent="0" lvl="0" marL="0" rtl="0" algn="ctr">
              <a:lnSpc>
                <a:spcPct val="90000"/>
              </a:lnSpc>
              <a:spcBef>
                <a:spcPts val="0"/>
              </a:spcBef>
              <a:spcAft>
                <a:spcPts val="0"/>
              </a:spcAft>
              <a:buSzPts val="2400"/>
              <a:buNone/>
            </a:pPr>
            <a:r>
              <a:t/>
            </a:r>
            <a:endParaRPr b="1" sz="2800">
              <a:solidFill>
                <a:srgbClr val="4DC3CC"/>
              </a:solidFill>
            </a:endParaRPr>
          </a:p>
          <a:p>
            <a:pPr indent="0" lvl="0" marL="0" rtl="0" algn="ctr">
              <a:lnSpc>
                <a:spcPct val="90000"/>
              </a:lnSpc>
              <a:spcBef>
                <a:spcPts val="0"/>
              </a:spcBef>
              <a:spcAft>
                <a:spcPts val="0"/>
              </a:spcAft>
              <a:buSzPts val="2400"/>
              <a:buNone/>
            </a:pPr>
            <a:r>
              <a:t/>
            </a:r>
            <a:endParaRPr b="1" sz="2800">
              <a:solidFill>
                <a:srgbClr val="4DC3CC"/>
              </a:solidFill>
            </a:endParaRPr>
          </a:p>
        </p:txBody>
      </p:sp>
      <p:sp>
        <p:nvSpPr>
          <p:cNvPr id="281" name="Google Shape;281;p33"/>
          <p:cNvSpPr txBox="1"/>
          <p:nvPr>
            <p:ph idx="11" type="ftr"/>
          </p:nvPr>
        </p:nvSpPr>
        <p:spPr>
          <a:xfrm>
            <a:off x="1273386" y="6414483"/>
            <a:ext cx="6239309"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sp>
        <p:nvSpPr>
          <p:cNvPr id="282" name="Google Shape;282;p33"/>
          <p:cNvSpPr/>
          <p:nvPr/>
        </p:nvSpPr>
        <p:spPr>
          <a:xfrm flipH="1">
            <a:off x="3257203" y="1521511"/>
            <a:ext cx="2422800" cy="967800"/>
          </a:xfrm>
          <a:prstGeom prst="wedgeRoundRectCallout">
            <a:avLst>
              <a:gd fmla="val -210" name="adj1"/>
              <a:gd fmla="val 96593" name="adj2"/>
              <a:gd fmla="val 16667" name="adj3"/>
            </a:avLst>
          </a:prstGeom>
          <a:solidFill>
            <a:schemeClr val="accent4"/>
          </a:solidFill>
          <a:ln cap="rnd" cmpd="sng" w="19050">
            <a:solidFill>
              <a:srgbClr val="4D7D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Give us your feedback!</a:t>
            </a:r>
            <a:endParaRPr b="0" i="0" sz="1800" u="none" cap="none" strike="noStrike">
              <a:solidFill>
                <a:schemeClr val="lt1"/>
              </a:solidFill>
              <a:latin typeface="Century Gothic"/>
              <a:ea typeface="Century Gothic"/>
              <a:cs typeface="Century Gothic"/>
              <a:sym typeface="Century Gothic"/>
            </a:endParaRPr>
          </a:p>
        </p:txBody>
      </p:sp>
      <p:sp>
        <p:nvSpPr>
          <p:cNvPr id="283" name="Google Shape;283;p33"/>
          <p:cNvSpPr/>
          <p:nvPr/>
        </p:nvSpPr>
        <p:spPr>
          <a:xfrm flipH="1">
            <a:off x="2431503" y="2945103"/>
            <a:ext cx="2422800" cy="967800"/>
          </a:xfrm>
          <a:prstGeom prst="wedgeRoundRectCallout">
            <a:avLst>
              <a:gd fmla="val -62467" name="adj1"/>
              <a:gd fmla="val 79060" name="adj2"/>
              <a:gd fmla="val 16667" name="adj3"/>
            </a:avLst>
          </a:prstGeom>
          <a:solidFill>
            <a:schemeClr val="accent2"/>
          </a:solidFill>
          <a:ln cap="rnd" cmpd="sng" w="19050">
            <a:solidFill>
              <a:srgbClr val="AA48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How can we help?</a:t>
            </a:r>
            <a:endParaRPr b="0" i="0" sz="1800" u="none" cap="none" strike="noStrike">
              <a:solidFill>
                <a:schemeClr val="lt1"/>
              </a:solidFill>
              <a:latin typeface="Century Gothic"/>
              <a:ea typeface="Century Gothic"/>
              <a:cs typeface="Century Gothic"/>
              <a:sym typeface="Century Gothic"/>
            </a:endParaRPr>
          </a:p>
        </p:txBody>
      </p:sp>
      <p:sp>
        <p:nvSpPr>
          <p:cNvPr id="284" name="Google Shape;284;p33"/>
          <p:cNvSpPr/>
          <p:nvPr/>
        </p:nvSpPr>
        <p:spPr>
          <a:xfrm flipH="1">
            <a:off x="4970968" y="3031780"/>
            <a:ext cx="2422800" cy="967800"/>
          </a:xfrm>
          <a:prstGeom prst="wedgeRoundRectCallout">
            <a:avLst>
              <a:gd fmla="val -599" name="adj1"/>
              <a:gd fmla="val 81008" name="adj2"/>
              <a:gd fmla="val 16667" name="adj3"/>
            </a:avLst>
          </a:prstGeom>
          <a:solidFill>
            <a:schemeClr val="accent1"/>
          </a:solidFill>
          <a:ln cap="rnd" cmpd="sng" w="19050">
            <a:solidFill>
              <a:srgbClr val="0A1D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What does your student need?</a:t>
            </a:r>
            <a:endParaRPr b="0" i="0" sz="1800" u="none" cap="none" strike="noStrike">
              <a:solidFill>
                <a:schemeClr val="lt1"/>
              </a:solidFill>
              <a:latin typeface="Century Gothic"/>
              <a:ea typeface="Century Gothic"/>
              <a:cs typeface="Century Gothic"/>
              <a:sym typeface="Century Gothic"/>
            </a:endParaRPr>
          </a:p>
        </p:txBody>
      </p:sp>
      <p:sp>
        <p:nvSpPr>
          <p:cNvPr id="285" name="Google Shape;285;p33"/>
          <p:cNvSpPr/>
          <p:nvPr/>
        </p:nvSpPr>
        <p:spPr>
          <a:xfrm flipH="1">
            <a:off x="5743519" y="1521492"/>
            <a:ext cx="2422800" cy="967800"/>
          </a:xfrm>
          <a:prstGeom prst="wedgeRoundRectCallout">
            <a:avLst>
              <a:gd fmla="val -210" name="adj1"/>
              <a:gd fmla="val 100489" name="adj2"/>
              <a:gd fmla="val 16667" name="adj3"/>
            </a:avLst>
          </a:prstGeom>
          <a:solidFill>
            <a:srgbClr val="B0B0B0"/>
          </a:solidFill>
          <a:ln cap="rnd" cmpd="sng" w="19050">
            <a:solidFill>
              <a:srgbClr val="0A1D1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entury Gothic"/>
                <a:ea typeface="Century Gothic"/>
                <a:cs typeface="Century Gothic"/>
                <a:sym typeface="Century Gothic"/>
              </a:rPr>
              <a:t>Do you have any questions?</a:t>
            </a:r>
            <a:endParaRPr b="0" i="0" sz="1800" u="none" cap="none" strike="noStrike">
              <a:solidFill>
                <a:schemeClr val="lt1"/>
              </a:solidFill>
              <a:latin typeface="Century Gothic"/>
              <a:ea typeface="Century Gothic"/>
              <a:cs typeface="Century Gothic"/>
              <a:sym typeface="Century Gothic"/>
            </a:endParaRPr>
          </a:p>
        </p:txBody>
      </p:sp>
      <p:pic>
        <p:nvPicPr>
          <p:cNvPr id="286" name="Google Shape;286;p33"/>
          <p:cNvPicPr preferRelativeResize="0"/>
          <p:nvPr/>
        </p:nvPicPr>
        <p:blipFill>
          <a:blip r:embed="rId3">
            <a:alphaModFix/>
          </a:blip>
          <a:stretch>
            <a:fillRect/>
          </a:stretch>
        </p:blipFill>
        <p:spPr>
          <a:xfrm>
            <a:off x="8648144" y="1604128"/>
            <a:ext cx="3054989" cy="30549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type="title"/>
          </p:nvPr>
        </p:nvSpPr>
        <p:spPr>
          <a:xfrm>
            <a:off x="646111" y="452718"/>
            <a:ext cx="9404723" cy="69028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9424D"/>
              </a:buClr>
              <a:buSzPts val="4200"/>
              <a:buFont typeface="Century Gothic"/>
              <a:buNone/>
            </a:pPr>
            <a:r>
              <a:rPr b="1" lang="en-US">
                <a:solidFill>
                  <a:srgbClr val="29424D"/>
                </a:solidFill>
              </a:rPr>
              <a:t>AGENDA</a:t>
            </a:r>
            <a:endParaRPr b="1">
              <a:solidFill>
                <a:srgbClr val="29424D"/>
              </a:solidFill>
            </a:endParaRPr>
          </a:p>
        </p:txBody>
      </p:sp>
      <p:sp>
        <p:nvSpPr>
          <p:cNvPr id="184" name="Google Shape;184;p22"/>
          <p:cNvSpPr txBox="1"/>
          <p:nvPr>
            <p:ph idx="11" type="ftr"/>
          </p:nvPr>
        </p:nvSpPr>
        <p:spPr>
          <a:xfrm>
            <a:off x="1343765" y="6367463"/>
            <a:ext cx="3859795" cy="30480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sp>
        <p:nvSpPr>
          <p:cNvPr id="185" name="Google Shape;185;p22"/>
          <p:cNvSpPr txBox="1"/>
          <p:nvPr>
            <p:ph idx="1" type="body"/>
          </p:nvPr>
        </p:nvSpPr>
        <p:spPr>
          <a:xfrm>
            <a:off x="646113" y="1262063"/>
            <a:ext cx="9404350" cy="4986337"/>
          </a:xfrm>
          <a:prstGeom prst="rect">
            <a:avLst/>
          </a:prstGeom>
          <a:noFill/>
          <a:ln>
            <a:noFill/>
          </a:ln>
        </p:spPr>
        <p:txBody>
          <a:bodyPr anchorCtr="0" anchor="t" bIns="45700" lIns="91425" spcFirstLastPara="1" rIns="91425" wrap="square" tIns="45700">
            <a:normAutofit fontScale="62500" lnSpcReduction="20000"/>
          </a:bodyPr>
          <a:lstStyle/>
          <a:p>
            <a:pPr indent="-327660" lvl="0" marL="342900" rtl="0" algn="l">
              <a:lnSpc>
                <a:spcPct val="100000"/>
              </a:lnSpc>
              <a:spcBef>
                <a:spcPts val="0"/>
              </a:spcBef>
              <a:spcAft>
                <a:spcPts val="0"/>
              </a:spcAft>
              <a:buSzPct val="80000"/>
              <a:buChar char="►"/>
            </a:pPr>
            <a:r>
              <a:rPr b="1" lang="en-US">
                <a:solidFill>
                  <a:srgbClr val="0A1E1F"/>
                </a:solidFill>
              </a:rPr>
              <a:t>Staff Introductions</a:t>
            </a:r>
            <a:endParaRPr/>
          </a:p>
          <a:p>
            <a:pPr indent="-329184" lvl="1" marL="800100" rtl="0" algn="l">
              <a:lnSpc>
                <a:spcPct val="100000"/>
              </a:lnSpc>
              <a:spcBef>
                <a:spcPts val="1000"/>
              </a:spcBef>
              <a:spcAft>
                <a:spcPts val="0"/>
              </a:spcAft>
              <a:buSzPct val="79998"/>
              <a:buFont typeface="Arial"/>
              <a:buChar char="•"/>
            </a:pPr>
            <a:r>
              <a:rPr b="1" lang="en-US">
                <a:solidFill>
                  <a:srgbClr val="FFFF00"/>
                </a:solidFill>
              </a:rPr>
              <a:t>Thalise Perry</a:t>
            </a:r>
            <a:r>
              <a:rPr b="1" lang="en-US"/>
              <a:t>, Principal</a:t>
            </a:r>
            <a:endParaRPr b="1"/>
          </a:p>
          <a:p>
            <a:pPr indent="-329184" lvl="1" marL="800100" rtl="0" algn="l">
              <a:lnSpc>
                <a:spcPct val="100000"/>
              </a:lnSpc>
              <a:spcBef>
                <a:spcPts val="1000"/>
              </a:spcBef>
              <a:spcAft>
                <a:spcPts val="0"/>
              </a:spcAft>
              <a:buSzPct val="79999"/>
              <a:buChar char="•"/>
            </a:pPr>
            <a:r>
              <a:rPr b="1" lang="en-US"/>
              <a:t>Dr. Darnisha Johnson (Assistant Principal)</a:t>
            </a:r>
            <a:endParaRPr b="1"/>
          </a:p>
          <a:p>
            <a:pPr indent="-329184" lvl="1" marL="800100" rtl="0" algn="l">
              <a:lnSpc>
                <a:spcPct val="100000"/>
              </a:lnSpc>
              <a:spcBef>
                <a:spcPts val="1000"/>
              </a:spcBef>
              <a:spcAft>
                <a:spcPts val="0"/>
              </a:spcAft>
              <a:buSzPct val="79998"/>
              <a:buFont typeface="Arial"/>
              <a:buChar char="•"/>
            </a:pPr>
            <a:r>
              <a:rPr lang="en-US"/>
              <a:t>Keisha Miles (Assistant Principal)</a:t>
            </a:r>
            <a:endParaRPr/>
          </a:p>
          <a:p>
            <a:pPr indent="-329184" lvl="1" marL="800100" rtl="0" algn="l">
              <a:lnSpc>
                <a:spcPct val="100000"/>
              </a:lnSpc>
              <a:spcBef>
                <a:spcPts val="1000"/>
              </a:spcBef>
              <a:spcAft>
                <a:spcPts val="0"/>
              </a:spcAft>
              <a:buSzPct val="79999"/>
              <a:buChar char="•"/>
            </a:pPr>
            <a:r>
              <a:rPr lang="en-US"/>
              <a:t>Sonja Peguese (Engagement Specialist)</a:t>
            </a:r>
            <a:endParaRPr/>
          </a:p>
          <a:p>
            <a:pPr indent="-327660" lvl="0" marL="342900" rtl="0" algn="l">
              <a:lnSpc>
                <a:spcPct val="100000"/>
              </a:lnSpc>
              <a:spcBef>
                <a:spcPts val="1000"/>
              </a:spcBef>
              <a:spcAft>
                <a:spcPts val="0"/>
              </a:spcAft>
              <a:buSzPct val="80000"/>
              <a:buChar char="►"/>
            </a:pPr>
            <a:r>
              <a:rPr b="1" lang="en-US">
                <a:solidFill>
                  <a:schemeClr val="accent1"/>
                </a:solidFill>
              </a:rPr>
              <a:t>What You Need to Know About Title I</a:t>
            </a:r>
            <a:endParaRPr/>
          </a:p>
          <a:p>
            <a:pPr indent="-329184" lvl="1" marL="800100" rtl="0" algn="l">
              <a:lnSpc>
                <a:spcPct val="100000"/>
              </a:lnSpc>
              <a:spcBef>
                <a:spcPts val="1000"/>
              </a:spcBef>
              <a:spcAft>
                <a:spcPts val="0"/>
              </a:spcAft>
              <a:buSzPct val="79999"/>
              <a:buFont typeface="Arial"/>
              <a:buChar char="•"/>
            </a:pPr>
            <a:r>
              <a:rPr b="1" lang="en-US"/>
              <a:t>What Is Title I?</a:t>
            </a:r>
            <a:endParaRPr/>
          </a:p>
          <a:p>
            <a:pPr indent="-329184" lvl="1" marL="800100" rtl="0" algn="l">
              <a:lnSpc>
                <a:spcPct val="100000"/>
              </a:lnSpc>
              <a:spcBef>
                <a:spcPts val="1000"/>
              </a:spcBef>
              <a:spcAft>
                <a:spcPts val="0"/>
              </a:spcAft>
              <a:buSzPct val="79999"/>
              <a:buFont typeface="Arial"/>
              <a:buChar char="•"/>
            </a:pPr>
            <a:r>
              <a:rPr b="1" lang="en-US"/>
              <a:t>What is the Schoolwide Improvement Plan? </a:t>
            </a:r>
            <a:endParaRPr/>
          </a:p>
          <a:p>
            <a:pPr indent="-329184" lvl="1" marL="800100" rtl="0" algn="l">
              <a:lnSpc>
                <a:spcPct val="100000"/>
              </a:lnSpc>
              <a:spcBef>
                <a:spcPts val="1000"/>
              </a:spcBef>
              <a:spcAft>
                <a:spcPts val="0"/>
              </a:spcAft>
              <a:buSzPct val="79999"/>
              <a:buFont typeface="Arial"/>
              <a:buChar char="•"/>
            </a:pPr>
            <a:r>
              <a:rPr b="1" lang="en-US"/>
              <a:t>What are our goals?</a:t>
            </a:r>
            <a:endParaRPr/>
          </a:p>
          <a:p>
            <a:pPr indent="-329184" lvl="1" marL="800100" rtl="0" algn="l">
              <a:lnSpc>
                <a:spcPct val="100000"/>
              </a:lnSpc>
              <a:spcBef>
                <a:spcPts val="1000"/>
              </a:spcBef>
              <a:spcAft>
                <a:spcPts val="0"/>
              </a:spcAft>
              <a:buSzPct val="79999"/>
              <a:buFont typeface="Arial"/>
              <a:buChar char="•"/>
            </a:pPr>
            <a:r>
              <a:rPr b="1" lang="en-US"/>
              <a:t>What curriculum does our school use?</a:t>
            </a:r>
            <a:endParaRPr/>
          </a:p>
          <a:p>
            <a:pPr indent="-329184" lvl="1" marL="800100" rtl="0" algn="l">
              <a:lnSpc>
                <a:spcPct val="100000"/>
              </a:lnSpc>
              <a:spcBef>
                <a:spcPts val="1000"/>
              </a:spcBef>
              <a:spcAft>
                <a:spcPts val="0"/>
              </a:spcAft>
              <a:buSzPct val="79999"/>
              <a:buFont typeface="Arial"/>
              <a:buChar char="•"/>
            </a:pPr>
            <a:r>
              <a:rPr b="1" lang="en-US"/>
              <a:t>What tests will my scholar take?</a:t>
            </a:r>
            <a:endParaRPr/>
          </a:p>
          <a:p>
            <a:pPr indent="-327660" lvl="0" marL="342900" rtl="0" algn="l">
              <a:lnSpc>
                <a:spcPct val="100000"/>
              </a:lnSpc>
              <a:spcBef>
                <a:spcPts val="1000"/>
              </a:spcBef>
              <a:spcAft>
                <a:spcPts val="0"/>
              </a:spcAft>
              <a:buSzPct val="80000"/>
              <a:buChar char="►"/>
            </a:pPr>
            <a:r>
              <a:rPr b="1" lang="en-US">
                <a:solidFill>
                  <a:schemeClr val="accent1"/>
                </a:solidFill>
              </a:rPr>
              <a:t>Parent and Family Engagement</a:t>
            </a:r>
            <a:endParaRPr/>
          </a:p>
          <a:p>
            <a:pPr indent="-329184" lvl="1" marL="800100" rtl="0" algn="l">
              <a:lnSpc>
                <a:spcPct val="100000"/>
              </a:lnSpc>
              <a:spcBef>
                <a:spcPts val="1000"/>
              </a:spcBef>
              <a:spcAft>
                <a:spcPts val="0"/>
              </a:spcAft>
              <a:buSzPct val="79999"/>
              <a:buFont typeface="Arial"/>
              <a:buChar char="•"/>
            </a:pPr>
            <a:r>
              <a:rPr b="1" lang="en-US"/>
              <a:t>Communicating and Partnering with Families</a:t>
            </a:r>
            <a:endParaRPr/>
          </a:p>
          <a:p>
            <a:pPr indent="-329184" lvl="1" marL="800100" rtl="0" algn="l">
              <a:lnSpc>
                <a:spcPct val="100000"/>
              </a:lnSpc>
              <a:spcBef>
                <a:spcPts val="1000"/>
              </a:spcBef>
              <a:spcAft>
                <a:spcPts val="0"/>
              </a:spcAft>
              <a:buSzPct val="79999"/>
              <a:buFont typeface="Arial"/>
              <a:buChar char="•"/>
            </a:pPr>
            <a:r>
              <a:rPr b="1" lang="en-US"/>
              <a:t>What is the School-Parent Compact?</a:t>
            </a:r>
            <a:endParaRPr/>
          </a:p>
          <a:p>
            <a:pPr indent="-329184" lvl="1" marL="800100" rtl="0" algn="l">
              <a:lnSpc>
                <a:spcPct val="100000"/>
              </a:lnSpc>
              <a:spcBef>
                <a:spcPts val="1000"/>
              </a:spcBef>
              <a:spcAft>
                <a:spcPts val="0"/>
              </a:spcAft>
              <a:buSzPct val="79999"/>
              <a:buFont typeface="Arial"/>
              <a:buChar char="•"/>
            </a:pPr>
            <a:r>
              <a:rPr b="1" lang="en-US"/>
              <a:t>What is the School Parent and Family Engagement Plan?</a:t>
            </a:r>
            <a:endParaRPr/>
          </a:p>
          <a:p>
            <a:pPr indent="-329184" lvl="1" marL="800100" rtl="0" algn="l">
              <a:lnSpc>
                <a:spcPct val="100000"/>
              </a:lnSpc>
              <a:spcBef>
                <a:spcPts val="1000"/>
              </a:spcBef>
              <a:spcAft>
                <a:spcPts val="0"/>
              </a:spcAft>
              <a:buSzPct val="79999"/>
              <a:buFont typeface="Arial"/>
              <a:buChar char="•"/>
            </a:pPr>
            <a:r>
              <a:rPr b="1" lang="en-US"/>
              <a:t>What is the District Parent and Family Engagement Statement?</a:t>
            </a:r>
            <a:endParaRPr/>
          </a:p>
          <a:p>
            <a:pPr indent="-329184" lvl="1" marL="800100" rtl="0" algn="l">
              <a:lnSpc>
                <a:spcPct val="100000"/>
              </a:lnSpc>
              <a:spcBef>
                <a:spcPts val="1000"/>
              </a:spcBef>
              <a:spcAft>
                <a:spcPts val="0"/>
              </a:spcAft>
              <a:buSzPct val="79999"/>
              <a:buFont typeface="Arial"/>
              <a:buChar char="•"/>
            </a:pPr>
            <a:r>
              <a:rPr b="1" lang="en-US"/>
              <a:t>What opportunities and events will the school offer parents?</a:t>
            </a:r>
            <a:endParaRPr/>
          </a:p>
          <a:p>
            <a:pPr indent="-327660" lvl="0" marL="342900" rtl="0" algn="l">
              <a:lnSpc>
                <a:spcPct val="100000"/>
              </a:lnSpc>
              <a:spcBef>
                <a:spcPts val="1000"/>
              </a:spcBef>
              <a:spcAft>
                <a:spcPts val="0"/>
              </a:spcAft>
              <a:buSzPct val="80000"/>
              <a:buChar char="►"/>
            </a:pPr>
            <a:r>
              <a:rPr b="1" lang="en-US">
                <a:solidFill>
                  <a:schemeClr val="accent1"/>
                </a:solidFill>
              </a:rPr>
              <a:t>Closing </a:t>
            </a:r>
            <a:endParaRPr/>
          </a:p>
        </p:txBody>
      </p:sp>
      <p:pic>
        <p:nvPicPr>
          <p:cNvPr descr="Title I Schools - Title I Family Center" id="186" name="Google Shape;186;p22"/>
          <p:cNvPicPr preferRelativeResize="0"/>
          <p:nvPr/>
        </p:nvPicPr>
        <p:blipFill rotWithShape="1">
          <a:blip r:embed="rId3">
            <a:alphaModFix/>
          </a:blip>
          <a:srcRect b="0" l="0" r="0" t="0"/>
          <a:stretch/>
        </p:blipFill>
        <p:spPr>
          <a:xfrm>
            <a:off x="6595253" y="1139036"/>
            <a:ext cx="3792331" cy="17755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2162625" y="290475"/>
            <a:ext cx="8142300" cy="899700"/>
          </a:xfrm>
          <a:prstGeom prst="rect">
            <a:avLst/>
          </a:prstGeom>
          <a:solidFill>
            <a:schemeClr val="lt1"/>
          </a:solidFill>
        </p:spPr>
        <p:txBody>
          <a:bodyPr anchorCtr="0" anchor="t" bIns="45700" lIns="91425" spcFirstLastPara="1" rIns="91425" wrap="square" tIns="45700">
            <a:noAutofit/>
          </a:bodyPr>
          <a:lstStyle/>
          <a:p>
            <a:pPr indent="0" lvl="0" marL="0" rtl="0" algn="ctr">
              <a:spcBef>
                <a:spcPts val="0"/>
              </a:spcBef>
              <a:spcAft>
                <a:spcPts val="0"/>
              </a:spcAft>
              <a:buNone/>
            </a:pPr>
            <a:r>
              <a:rPr lang="en-US">
                <a:solidFill>
                  <a:schemeClr val="dk1"/>
                </a:solidFill>
              </a:rPr>
              <a:t>OUR PHILOSOPHY</a:t>
            </a:r>
            <a:endParaRPr>
              <a:solidFill>
                <a:schemeClr val="dk1"/>
              </a:solidFill>
            </a:endParaRPr>
          </a:p>
        </p:txBody>
      </p:sp>
      <p:sp>
        <p:nvSpPr>
          <p:cNvPr id="192" name="Google Shape;192;p23"/>
          <p:cNvSpPr txBox="1"/>
          <p:nvPr/>
        </p:nvSpPr>
        <p:spPr>
          <a:xfrm>
            <a:off x="108850" y="2417950"/>
            <a:ext cx="4492200" cy="33708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Oswald Medium"/>
                <a:ea typeface="Oswald Medium"/>
                <a:cs typeface="Oswald Medium"/>
                <a:sym typeface="Oswald Medium"/>
              </a:rPr>
              <a:t>Miles Elementary will</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provide a safe and</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nurturing environment</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that promotes academic</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success, models life-long</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learning and prepares</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learners to become active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globally compassionate and</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open-minded citizens.</a:t>
            </a:r>
            <a:endParaRPr sz="2300">
              <a:latin typeface="Oswald Medium"/>
              <a:ea typeface="Oswald Medium"/>
              <a:cs typeface="Oswald Medium"/>
              <a:sym typeface="Oswald Medium"/>
            </a:endParaRPr>
          </a:p>
        </p:txBody>
      </p:sp>
      <p:sp>
        <p:nvSpPr>
          <p:cNvPr id="193" name="Google Shape;193;p23"/>
          <p:cNvSpPr txBox="1"/>
          <p:nvPr/>
        </p:nvSpPr>
        <p:spPr>
          <a:xfrm>
            <a:off x="4793325" y="2394850"/>
            <a:ext cx="3683100" cy="37248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Oswald Medium"/>
                <a:ea typeface="Oswald Medium"/>
                <a:cs typeface="Oswald Medium"/>
                <a:sym typeface="Oswald Medium"/>
              </a:rPr>
              <a:t>Miles Elementary is to be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nurturing, comprehensive,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and high performing school</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where faculty, staff,</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parents, and all</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stakeholders will</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concertedly prepare our</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students to become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globally competitive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citizens.</a:t>
            </a:r>
            <a:endParaRPr sz="2300">
              <a:latin typeface="Oswald Medium"/>
              <a:ea typeface="Oswald Medium"/>
              <a:cs typeface="Oswald Medium"/>
              <a:sym typeface="Oswald Medium"/>
            </a:endParaRPr>
          </a:p>
        </p:txBody>
      </p:sp>
      <p:sp>
        <p:nvSpPr>
          <p:cNvPr id="194" name="Google Shape;194;p23"/>
          <p:cNvSpPr txBox="1"/>
          <p:nvPr/>
        </p:nvSpPr>
        <p:spPr>
          <a:xfrm>
            <a:off x="8665050" y="2917375"/>
            <a:ext cx="3111300" cy="12468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300">
                <a:latin typeface="Oswald Medium"/>
                <a:ea typeface="Oswald Medium"/>
                <a:cs typeface="Oswald Medium"/>
                <a:sym typeface="Oswald Medium"/>
              </a:rPr>
              <a:t>At Miles Elementary we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Inspire, we Motivate, we</a:t>
            </a:r>
            <a:endParaRPr sz="2300">
              <a:latin typeface="Oswald Medium"/>
              <a:ea typeface="Oswald Medium"/>
              <a:cs typeface="Oswald Medium"/>
              <a:sym typeface="Oswald Medium"/>
            </a:endParaRPr>
          </a:p>
          <a:p>
            <a:pPr indent="0" lvl="0" marL="0" rtl="0" algn="ctr">
              <a:spcBef>
                <a:spcPts val="0"/>
              </a:spcBef>
              <a:spcAft>
                <a:spcPts val="0"/>
              </a:spcAft>
              <a:buNone/>
            </a:pPr>
            <a:r>
              <a:rPr lang="en-US" sz="2300">
                <a:latin typeface="Oswald Medium"/>
                <a:ea typeface="Oswald Medium"/>
                <a:cs typeface="Oswald Medium"/>
                <a:sym typeface="Oswald Medium"/>
              </a:rPr>
              <a:t>Care, we Teach!</a:t>
            </a:r>
            <a:endParaRPr sz="2300">
              <a:latin typeface="Oswald Medium"/>
              <a:ea typeface="Oswald Medium"/>
              <a:cs typeface="Oswald Medium"/>
              <a:sym typeface="Oswald Medium"/>
            </a:endParaRPr>
          </a:p>
        </p:txBody>
      </p:sp>
      <p:sp>
        <p:nvSpPr>
          <p:cNvPr id="195" name="Google Shape;195;p23"/>
          <p:cNvSpPr txBox="1"/>
          <p:nvPr>
            <p:ph type="title"/>
          </p:nvPr>
        </p:nvSpPr>
        <p:spPr>
          <a:xfrm>
            <a:off x="553525" y="1412863"/>
            <a:ext cx="3111300" cy="782400"/>
          </a:xfrm>
          <a:prstGeom prst="rect">
            <a:avLst/>
          </a:prstGeom>
          <a:solidFill>
            <a:schemeClr val="lt1"/>
          </a:solidFill>
        </p:spPr>
        <p:txBody>
          <a:bodyPr anchorCtr="0" anchor="t" bIns="45700" lIns="91425" spcFirstLastPara="1" rIns="91425" wrap="square" tIns="45700">
            <a:noAutofit/>
          </a:bodyPr>
          <a:lstStyle/>
          <a:p>
            <a:pPr indent="0" lvl="0" marL="0" rtl="0" algn="ctr">
              <a:spcBef>
                <a:spcPts val="0"/>
              </a:spcBef>
              <a:spcAft>
                <a:spcPts val="0"/>
              </a:spcAft>
              <a:buNone/>
            </a:pPr>
            <a:r>
              <a:rPr lang="en-US" sz="4100">
                <a:solidFill>
                  <a:schemeClr val="dk1"/>
                </a:solidFill>
              </a:rPr>
              <a:t>Mission</a:t>
            </a:r>
            <a:endParaRPr sz="4100">
              <a:solidFill>
                <a:schemeClr val="dk1"/>
              </a:solidFill>
            </a:endParaRPr>
          </a:p>
        </p:txBody>
      </p:sp>
      <p:sp>
        <p:nvSpPr>
          <p:cNvPr id="196" name="Google Shape;196;p23"/>
          <p:cNvSpPr txBox="1"/>
          <p:nvPr>
            <p:ph type="title"/>
          </p:nvPr>
        </p:nvSpPr>
        <p:spPr>
          <a:xfrm>
            <a:off x="4970375" y="1412863"/>
            <a:ext cx="3111300" cy="782400"/>
          </a:xfrm>
          <a:prstGeom prst="rect">
            <a:avLst/>
          </a:prstGeom>
          <a:solidFill>
            <a:schemeClr val="accent2"/>
          </a:solidFill>
        </p:spPr>
        <p:txBody>
          <a:bodyPr anchorCtr="0" anchor="t" bIns="45700" lIns="91425" spcFirstLastPara="1" rIns="91425" wrap="square" tIns="45700">
            <a:noAutofit/>
          </a:bodyPr>
          <a:lstStyle/>
          <a:p>
            <a:pPr indent="0" lvl="0" marL="0" rtl="0" algn="ctr">
              <a:spcBef>
                <a:spcPts val="0"/>
              </a:spcBef>
              <a:spcAft>
                <a:spcPts val="0"/>
              </a:spcAft>
              <a:buNone/>
            </a:pPr>
            <a:r>
              <a:rPr lang="en-US" sz="4100"/>
              <a:t>Vision</a:t>
            </a:r>
            <a:endParaRPr sz="4100"/>
          </a:p>
        </p:txBody>
      </p:sp>
      <p:sp>
        <p:nvSpPr>
          <p:cNvPr id="197" name="Google Shape;197;p23"/>
          <p:cNvSpPr txBox="1"/>
          <p:nvPr>
            <p:ph type="title"/>
          </p:nvPr>
        </p:nvSpPr>
        <p:spPr>
          <a:xfrm>
            <a:off x="8665050" y="1412863"/>
            <a:ext cx="3111300" cy="782400"/>
          </a:xfrm>
          <a:prstGeom prst="rect">
            <a:avLst/>
          </a:prstGeom>
          <a:solidFill>
            <a:schemeClr val="lt1"/>
          </a:solidFill>
        </p:spPr>
        <p:txBody>
          <a:bodyPr anchorCtr="0" anchor="t" bIns="45700" lIns="91425" spcFirstLastPara="1" rIns="91425" wrap="square" tIns="45700">
            <a:noAutofit/>
          </a:bodyPr>
          <a:lstStyle/>
          <a:p>
            <a:pPr indent="0" lvl="0" marL="0" rtl="0" algn="ctr">
              <a:spcBef>
                <a:spcPts val="0"/>
              </a:spcBef>
              <a:spcAft>
                <a:spcPts val="0"/>
              </a:spcAft>
              <a:buNone/>
            </a:pPr>
            <a:r>
              <a:rPr lang="en-US" sz="4100">
                <a:solidFill>
                  <a:schemeClr val="dk1"/>
                </a:solidFill>
              </a:rPr>
              <a:t>Motto</a:t>
            </a:r>
            <a:endParaRPr sz="4100">
              <a:solidFill>
                <a:schemeClr val="dk1"/>
              </a:solidFill>
            </a:endParaRPr>
          </a:p>
        </p:txBody>
      </p:sp>
      <p:pic>
        <p:nvPicPr>
          <p:cNvPr id="198" name="Google Shape;198;p23"/>
          <p:cNvPicPr preferRelativeResize="0"/>
          <p:nvPr/>
        </p:nvPicPr>
        <p:blipFill>
          <a:blip r:embed="rId3">
            <a:alphaModFix/>
          </a:blip>
          <a:stretch>
            <a:fillRect/>
          </a:stretch>
        </p:blipFill>
        <p:spPr>
          <a:xfrm>
            <a:off x="0" y="-65275"/>
            <a:ext cx="1255475" cy="1255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4"/>
          <p:cNvSpPr txBox="1"/>
          <p:nvPr>
            <p:ph type="title"/>
          </p:nvPr>
        </p:nvSpPr>
        <p:spPr>
          <a:xfrm>
            <a:off x="5225393" y="282701"/>
            <a:ext cx="5934508" cy="826008"/>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800"/>
              <a:buFont typeface="Calibri"/>
              <a:buNone/>
            </a:pPr>
            <a:r>
              <a:rPr b="1" lang="en-US" sz="3600">
                <a:solidFill>
                  <a:srgbClr val="29424D"/>
                </a:solidFill>
              </a:rPr>
              <a:t>What is Title I ?</a:t>
            </a:r>
            <a:endParaRPr b="1" sz="3600">
              <a:solidFill>
                <a:srgbClr val="29424D"/>
              </a:solidFill>
            </a:endParaRPr>
          </a:p>
        </p:txBody>
      </p:sp>
      <p:sp>
        <p:nvSpPr>
          <p:cNvPr id="205" name="Google Shape;205;p24"/>
          <p:cNvSpPr txBox="1"/>
          <p:nvPr>
            <p:ph idx="1" type="body"/>
          </p:nvPr>
        </p:nvSpPr>
        <p:spPr>
          <a:xfrm>
            <a:off x="5225392" y="1554480"/>
            <a:ext cx="6085735" cy="5010977"/>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SzPts val="1600"/>
              <a:buFont typeface="Arial"/>
              <a:buChar char="•"/>
            </a:pPr>
            <a:r>
              <a:rPr b="1" lang="en-US" sz="2000"/>
              <a:t>It’s the largest federal aid program for public schools in the United States.  </a:t>
            </a:r>
            <a:endParaRPr b="1" sz="2000"/>
          </a:p>
          <a:p>
            <a:pPr indent="0" lvl="0" marL="0" rtl="0" algn="l">
              <a:lnSpc>
                <a:spcPct val="100000"/>
              </a:lnSpc>
              <a:spcBef>
                <a:spcPts val="1000"/>
              </a:spcBef>
              <a:spcAft>
                <a:spcPts val="0"/>
              </a:spcAft>
              <a:buSzPts val="1600"/>
              <a:buNone/>
            </a:pPr>
            <a:r>
              <a:t/>
            </a:r>
            <a:endParaRPr b="1" sz="2000"/>
          </a:p>
          <a:p>
            <a:pPr indent="-342900" lvl="0" marL="342900" rtl="0" algn="l">
              <a:lnSpc>
                <a:spcPct val="100000"/>
              </a:lnSpc>
              <a:spcBef>
                <a:spcPts val="1000"/>
              </a:spcBef>
              <a:spcAft>
                <a:spcPts val="0"/>
              </a:spcAft>
              <a:buSzPts val="1600"/>
              <a:buFont typeface="Arial"/>
              <a:buChar char="•"/>
            </a:pPr>
            <a:r>
              <a:rPr b="1" lang="en-US" sz="2000"/>
              <a:t>Title I is designed  to support State and local school reform efforts tied to the challenging State academic standards to improving teaching and learning for students. </a:t>
            </a:r>
            <a:endParaRPr b="1" sz="2000"/>
          </a:p>
          <a:p>
            <a:pPr indent="0" lvl="0" marL="0" rtl="0" algn="l">
              <a:lnSpc>
                <a:spcPct val="100000"/>
              </a:lnSpc>
              <a:spcBef>
                <a:spcPts val="1000"/>
              </a:spcBef>
              <a:spcAft>
                <a:spcPts val="0"/>
              </a:spcAft>
              <a:buSzPts val="1600"/>
              <a:buNone/>
            </a:pPr>
            <a:r>
              <a:t/>
            </a:r>
            <a:endParaRPr b="1" sz="2000"/>
          </a:p>
          <a:p>
            <a:pPr indent="-342900" lvl="0" marL="342900" rtl="0" algn="l">
              <a:lnSpc>
                <a:spcPct val="100000"/>
              </a:lnSpc>
              <a:spcBef>
                <a:spcPts val="1000"/>
              </a:spcBef>
              <a:spcAft>
                <a:spcPts val="0"/>
              </a:spcAft>
              <a:buSzPts val="1600"/>
              <a:buFont typeface="Arial"/>
              <a:buChar char="•"/>
            </a:pPr>
            <a:r>
              <a:rPr b="1" lang="en-US" sz="2000"/>
              <a:t>Title I programs must be based on effective  means of improving student achievement and include strategies to support parent and family engagement.  </a:t>
            </a:r>
            <a:endParaRPr/>
          </a:p>
          <a:p>
            <a:pPr indent="0" lvl="0" marL="0" rtl="0" algn="l">
              <a:lnSpc>
                <a:spcPct val="100000"/>
              </a:lnSpc>
              <a:spcBef>
                <a:spcPts val="1000"/>
              </a:spcBef>
              <a:spcAft>
                <a:spcPts val="0"/>
              </a:spcAft>
              <a:buSzPts val="1120"/>
              <a:buNone/>
            </a:pPr>
            <a:r>
              <a:t/>
            </a:r>
            <a:endParaRPr/>
          </a:p>
        </p:txBody>
      </p:sp>
      <p:sp>
        <p:nvSpPr>
          <p:cNvPr id="206" name="Google Shape;206;p24"/>
          <p:cNvSpPr txBox="1"/>
          <p:nvPr>
            <p:ph idx="11" type="ftr"/>
          </p:nvPr>
        </p:nvSpPr>
        <p:spPr>
          <a:xfrm>
            <a:off x="1216825" y="6382896"/>
            <a:ext cx="6239309"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pic>
        <p:nvPicPr>
          <p:cNvPr id="207" name="Google Shape;207;p24"/>
          <p:cNvPicPr preferRelativeResize="0"/>
          <p:nvPr/>
        </p:nvPicPr>
        <p:blipFill rotWithShape="1">
          <a:blip r:embed="rId3">
            <a:alphaModFix/>
          </a:blip>
          <a:srcRect b="0" l="0" r="0" t="0"/>
          <a:stretch/>
        </p:blipFill>
        <p:spPr>
          <a:xfrm>
            <a:off x="868680" y="1179576"/>
            <a:ext cx="4118854" cy="4937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1153907" y="1854192"/>
            <a:ext cx="5092800" cy="15747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How Does Our School Spend Title 1 Money </a:t>
            </a:r>
            <a:endParaRPr/>
          </a:p>
        </p:txBody>
      </p:sp>
      <p:pic>
        <p:nvPicPr>
          <p:cNvPr id="214" name="Google Shape;214;p25"/>
          <p:cNvPicPr preferRelativeResize="0"/>
          <p:nvPr>
            <p:ph idx="2" type="pic"/>
          </p:nvPr>
        </p:nvPicPr>
        <p:blipFill rotWithShape="1">
          <a:blip r:embed="rId3">
            <a:alphaModFix/>
          </a:blip>
          <a:srcRect b="0" l="22961" r="22961" t="0"/>
          <a:stretch/>
        </p:blipFill>
        <p:spPr>
          <a:xfrm>
            <a:off x="6949546" y="1143000"/>
            <a:ext cx="3200400" cy="4572000"/>
          </a:xfrm>
          <a:prstGeom prst="roundRect">
            <a:avLst>
              <a:gd fmla="val 16667" name="adj"/>
            </a:avLst>
          </a:prstGeom>
        </p:spPr>
      </p:pic>
      <p:sp>
        <p:nvSpPr>
          <p:cNvPr id="215" name="Google Shape;215;p25"/>
          <p:cNvSpPr txBox="1"/>
          <p:nvPr>
            <p:ph idx="1" type="body"/>
          </p:nvPr>
        </p:nvSpPr>
        <p:spPr>
          <a:xfrm>
            <a:off x="1154954" y="3657600"/>
            <a:ext cx="5085000" cy="1371600"/>
          </a:xfrm>
          <a:prstGeom prst="rect">
            <a:avLst/>
          </a:prstGeom>
        </p:spPr>
        <p:txBody>
          <a:bodyPr anchorCtr="0" anchor="t" bIns="45700" lIns="91425" spcFirstLastPara="1" rIns="91425" wrap="square" tIns="45700">
            <a:noAutofit/>
          </a:bodyPr>
          <a:lstStyle/>
          <a:p>
            <a:pPr indent="-312420" lvl="0" marL="457200" rtl="0" algn="l">
              <a:spcBef>
                <a:spcPts val="1000"/>
              </a:spcBef>
              <a:spcAft>
                <a:spcPts val="0"/>
              </a:spcAft>
              <a:buSzPts val="1320"/>
              <a:buChar char="❖"/>
            </a:pPr>
            <a:r>
              <a:rPr lang="en-US" sz="1600"/>
              <a:t>Personnel </a:t>
            </a:r>
            <a:endParaRPr sz="1600"/>
          </a:p>
          <a:p>
            <a:pPr indent="-312420" lvl="0" marL="457200" rtl="0" algn="l">
              <a:spcBef>
                <a:spcPts val="0"/>
              </a:spcBef>
              <a:spcAft>
                <a:spcPts val="0"/>
              </a:spcAft>
              <a:buSzPts val="1320"/>
              <a:buChar char="❖"/>
            </a:pPr>
            <a:r>
              <a:rPr lang="en-US" sz="1600"/>
              <a:t>Parent Resource Center </a:t>
            </a:r>
            <a:endParaRPr sz="1600"/>
          </a:p>
          <a:p>
            <a:pPr indent="-312420" lvl="0" marL="457200" rtl="0" algn="l">
              <a:spcBef>
                <a:spcPts val="0"/>
              </a:spcBef>
              <a:spcAft>
                <a:spcPts val="0"/>
              </a:spcAft>
              <a:buSzPts val="1320"/>
              <a:buChar char="❖"/>
            </a:pPr>
            <a:r>
              <a:rPr lang="en-US" sz="1600"/>
              <a:t>Instructional Materials </a:t>
            </a:r>
            <a:endParaRPr sz="1600"/>
          </a:p>
          <a:p>
            <a:pPr indent="-312420" lvl="0" marL="457200" rtl="0" algn="l">
              <a:spcBef>
                <a:spcPts val="0"/>
              </a:spcBef>
              <a:spcAft>
                <a:spcPts val="0"/>
              </a:spcAft>
              <a:buSzPts val="1320"/>
              <a:buChar char="❖"/>
            </a:pPr>
            <a:r>
              <a:rPr lang="en-US" sz="1600"/>
              <a:t>Professional Learning </a:t>
            </a:r>
            <a:endParaRPr sz="1600"/>
          </a:p>
          <a:p>
            <a:pPr indent="-312420" lvl="0" marL="457200" rtl="0" algn="l">
              <a:spcBef>
                <a:spcPts val="0"/>
              </a:spcBef>
              <a:spcAft>
                <a:spcPts val="0"/>
              </a:spcAft>
              <a:buSzPts val="1320"/>
              <a:buChar char="❖"/>
            </a:pPr>
            <a:r>
              <a:rPr lang="en-US" sz="1600"/>
              <a:t>Technology (Subscriptions, Intervention software, and more)</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6"/>
          <p:cNvSpPr txBox="1"/>
          <p:nvPr>
            <p:ph type="title"/>
          </p:nvPr>
        </p:nvSpPr>
        <p:spPr>
          <a:xfrm>
            <a:off x="646111" y="452718"/>
            <a:ext cx="9404700" cy="1400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2023-2024 SMART Goals</a:t>
            </a:r>
            <a:endParaRPr/>
          </a:p>
        </p:txBody>
      </p:sp>
      <p:sp>
        <p:nvSpPr>
          <p:cNvPr id="222" name="Google Shape;222;p26"/>
          <p:cNvSpPr txBox="1"/>
          <p:nvPr>
            <p:ph idx="1" type="body"/>
          </p:nvPr>
        </p:nvSpPr>
        <p:spPr>
          <a:xfrm>
            <a:off x="632947" y="1981200"/>
            <a:ext cx="2946900" cy="5763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b="1" lang="en-US" sz="2800">
                <a:solidFill>
                  <a:schemeClr val="lt1"/>
                </a:solidFill>
              </a:rPr>
              <a:t>Literacy</a:t>
            </a:r>
            <a:endParaRPr b="1" sz="2800">
              <a:solidFill>
                <a:schemeClr val="lt1"/>
              </a:solidFill>
            </a:endParaRPr>
          </a:p>
        </p:txBody>
      </p:sp>
      <p:sp>
        <p:nvSpPr>
          <p:cNvPr id="223" name="Google Shape;223;p26"/>
          <p:cNvSpPr txBox="1"/>
          <p:nvPr>
            <p:ph idx="2" type="body"/>
          </p:nvPr>
        </p:nvSpPr>
        <p:spPr>
          <a:xfrm>
            <a:off x="640988" y="2557500"/>
            <a:ext cx="2927400" cy="3589200"/>
          </a:xfrm>
          <a:prstGeom prst="rect">
            <a:avLst/>
          </a:prstGeom>
        </p:spPr>
        <p:txBody>
          <a:bodyPr anchorCtr="0" anchor="t" bIns="45700" lIns="91425" spcFirstLastPara="1" rIns="91425" wrap="square" tIns="45700">
            <a:normAutofit/>
          </a:bodyPr>
          <a:lstStyle/>
          <a:p>
            <a:pPr indent="0" lvl="0" marL="0" rtl="0" algn="l">
              <a:lnSpc>
                <a:spcPct val="115000"/>
              </a:lnSpc>
              <a:spcBef>
                <a:spcPts val="1200"/>
              </a:spcBef>
              <a:spcAft>
                <a:spcPts val="0"/>
              </a:spcAft>
              <a:buClr>
                <a:schemeClr val="dk1"/>
              </a:buClr>
              <a:buSzPts val="1100"/>
              <a:buFont typeface="Arial"/>
              <a:buNone/>
            </a:pPr>
            <a:r>
              <a:rPr lang="en-US"/>
              <a:t>By Spring 2024, increase the number of students scoring proficient or above in ELA from 14.2% to 21% as measured by the Georgia Milestone Assessment.</a:t>
            </a:r>
            <a:endParaRPr/>
          </a:p>
          <a:p>
            <a:pPr indent="0" lvl="0" marL="0" rtl="0" algn="l">
              <a:spcBef>
                <a:spcPts val="1200"/>
              </a:spcBef>
              <a:spcAft>
                <a:spcPts val="0"/>
              </a:spcAft>
              <a:buNone/>
            </a:pPr>
            <a:r>
              <a:t/>
            </a:r>
            <a:endParaRPr/>
          </a:p>
        </p:txBody>
      </p:sp>
      <p:sp>
        <p:nvSpPr>
          <p:cNvPr id="224" name="Google Shape;224;p26"/>
          <p:cNvSpPr txBox="1"/>
          <p:nvPr>
            <p:ph idx="3" type="body"/>
          </p:nvPr>
        </p:nvSpPr>
        <p:spPr>
          <a:xfrm>
            <a:off x="3883659" y="1981200"/>
            <a:ext cx="2936100" cy="5763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b="1" lang="en-US" sz="2800">
                <a:solidFill>
                  <a:schemeClr val="lt1"/>
                </a:solidFill>
              </a:rPr>
              <a:t>Math</a:t>
            </a:r>
            <a:endParaRPr b="1" sz="2800">
              <a:solidFill>
                <a:schemeClr val="lt1"/>
              </a:solidFill>
            </a:endParaRPr>
          </a:p>
        </p:txBody>
      </p:sp>
      <p:sp>
        <p:nvSpPr>
          <p:cNvPr id="225" name="Google Shape;225;p26"/>
          <p:cNvSpPr txBox="1"/>
          <p:nvPr>
            <p:ph idx="4" type="body"/>
          </p:nvPr>
        </p:nvSpPr>
        <p:spPr>
          <a:xfrm>
            <a:off x="3873106" y="2667000"/>
            <a:ext cx="2946900" cy="358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By Spring 2024, increase the number of students scoring proficient or above in Math from 12.5% to 19% as measured by the Georgia Milestone Assessment.</a:t>
            </a:r>
            <a:endParaRPr/>
          </a:p>
        </p:txBody>
      </p:sp>
      <p:sp>
        <p:nvSpPr>
          <p:cNvPr id="226" name="Google Shape;226;p26"/>
          <p:cNvSpPr txBox="1"/>
          <p:nvPr>
            <p:ph idx="5" type="body"/>
          </p:nvPr>
        </p:nvSpPr>
        <p:spPr>
          <a:xfrm>
            <a:off x="7124700" y="1981200"/>
            <a:ext cx="2932200" cy="576300"/>
          </a:xfrm>
          <a:prstGeom prst="rect">
            <a:avLst/>
          </a:prstGeom>
        </p:spPr>
        <p:txBody>
          <a:bodyPr anchorCtr="0" anchor="b" bIns="45700" lIns="91425" spcFirstLastPara="1" rIns="91425" wrap="square" tIns="45700">
            <a:noAutofit/>
          </a:bodyPr>
          <a:lstStyle/>
          <a:p>
            <a:pPr indent="0" lvl="0" marL="0" rtl="0" algn="l">
              <a:spcBef>
                <a:spcPts val="1000"/>
              </a:spcBef>
              <a:spcAft>
                <a:spcPts val="0"/>
              </a:spcAft>
              <a:buNone/>
            </a:pPr>
            <a:r>
              <a:rPr b="1" lang="en-US">
                <a:solidFill>
                  <a:schemeClr val="lt1"/>
                </a:solidFill>
              </a:rPr>
              <a:t>Whole Child</a:t>
            </a:r>
            <a:endParaRPr b="1">
              <a:solidFill>
                <a:schemeClr val="lt1"/>
              </a:solidFill>
            </a:endParaRPr>
          </a:p>
        </p:txBody>
      </p:sp>
      <p:sp>
        <p:nvSpPr>
          <p:cNvPr id="227" name="Google Shape;227;p26"/>
          <p:cNvSpPr txBox="1"/>
          <p:nvPr>
            <p:ph idx="6" type="body"/>
          </p:nvPr>
        </p:nvSpPr>
        <p:spPr>
          <a:xfrm>
            <a:off x="7124700" y="2667000"/>
            <a:ext cx="2932200" cy="358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Miles will decrease the number of incidents and out of school suspensions by 50% (Behavior incidents 17 or fewer; Out of school suspensions .7 or lower).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31" name="Shape 231"/>
        <p:cNvGrpSpPr/>
        <p:nvPr/>
      </p:nvGrpSpPr>
      <p:grpSpPr>
        <a:xfrm>
          <a:off x="0" y="0"/>
          <a:ext cx="0" cy="0"/>
          <a:chOff x="0" y="0"/>
          <a:chExt cx="0" cy="0"/>
        </a:xfrm>
      </p:grpSpPr>
      <p:sp>
        <p:nvSpPr>
          <p:cNvPr id="232" name="Google Shape;232;p27"/>
          <p:cNvSpPr txBox="1"/>
          <p:nvPr>
            <p:ph type="title"/>
          </p:nvPr>
        </p:nvSpPr>
        <p:spPr>
          <a:xfrm>
            <a:off x="1103311" y="-7"/>
            <a:ext cx="9404700" cy="14004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None/>
            </a:pPr>
            <a:r>
              <a:rPr lang="en-US"/>
              <a:t>Miles Elementary Instructional Resources</a:t>
            </a:r>
            <a:endParaRPr/>
          </a:p>
          <a:p>
            <a:pPr indent="0" lvl="0" marL="0" rtl="0" algn="l">
              <a:spcBef>
                <a:spcPts val="0"/>
              </a:spcBef>
              <a:spcAft>
                <a:spcPts val="0"/>
              </a:spcAft>
              <a:buNone/>
            </a:pPr>
            <a:r>
              <a:t/>
            </a:r>
            <a:endParaRPr sz="2300"/>
          </a:p>
        </p:txBody>
      </p:sp>
      <p:sp>
        <p:nvSpPr>
          <p:cNvPr id="233" name="Google Shape;233;p27"/>
          <p:cNvSpPr txBox="1"/>
          <p:nvPr/>
        </p:nvSpPr>
        <p:spPr>
          <a:xfrm>
            <a:off x="198775" y="1438750"/>
            <a:ext cx="5827500" cy="2634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Open Sans"/>
                <a:ea typeface="Open Sans"/>
                <a:cs typeface="Open Sans"/>
                <a:sym typeface="Open Sans"/>
              </a:rPr>
              <a:t>Fundations/ ReadyGen-Literacy</a:t>
            </a:r>
            <a:endParaRPr b="1" sz="700">
              <a:latin typeface="Open Sans"/>
              <a:ea typeface="Open Sans"/>
              <a:cs typeface="Open Sans"/>
              <a:sym typeface="Open Sans"/>
            </a:endParaRPr>
          </a:p>
          <a:p>
            <a:pPr indent="0" lvl="0" marL="0" rtl="0" algn="l">
              <a:spcBef>
                <a:spcPts val="0"/>
              </a:spcBef>
              <a:spcAft>
                <a:spcPts val="0"/>
              </a:spcAft>
              <a:buNone/>
            </a:pPr>
            <a:r>
              <a:rPr b="1" lang="en-US" sz="1200">
                <a:solidFill>
                  <a:srgbClr val="0000FF"/>
                </a:solidFill>
                <a:latin typeface="Open Sans"/>
                <a:ea typeface="Open Sans"/>
                <a:cs typeface="Open Sans"/>
                <a:sym typeface="Open Sans"/>
              </a:rPr>
              <a:t>Fundations K-3rd</a:t>
            </a:r>
            <a:r>
              <a:rPr b="1" lang="en-US" sz="1200">
                <a:latin typeface="Open Sans"/>
                <a:ea typeface="Open Sans"/>
                <a:cs typeface="Open Sans"/>
                <a:sym typeface="Open Sans"/>
              </a:rPr>
              <a:t> </a:t>
            </a:r>
            <a:endParaRPr b="1" sz="1200">
              <a:latin typeface="Open Sans"/>
              <a:ea typeface="Open Sans"/>
              <a:cs typeface="Open Sans"/>
              <a:sym typeface="Open Sans"/>
            </a:endParaRPr>
          </a:p>
          <a:p>
            <a:pPr indent="0" lvl="0" marL="0" rtl="0" algn="l">
              <a:spcBef>
                <a:spcPts val="0"/>
              </a:spcBef>
              <a:spcAft>
                <a:spcPts val="0"/>
              </a:spcAft>
              <a:buNone/>
            </a:pPr>
            <a:r>
              <a:rPr b="1" lang="en-US" sz="1100">
                <a:latin typeface="Open Sans"/>
                <a:ea typeface="Open Sans"/>
                <a:cs typeface="Open Sans"/>
                <a:sym typeface="Open Sans"/>
              </a:rPr>
              <a:t>Fundations is a systematic phonics, spelling, and handwriting program designed for students in grades K–3. It is aimed at reducing reading and spelling failure. The program involves daily 30-minute lessons that focus on carefully-sequenced skills that include print knowledge, alphabet awareness, phonological awareness, phonemic awareness, decoding, spelling, and vocabulary development.</a:t>
            </a:r>
            <a:endParaRPr b="1" sz="1100">
              <a:latin typeface="Open Sans"/>
              <a:ea typeface="Open Sans"/>
              <a:cs typeface="Open Sans"/>
              <a:sym typeface="Open Sans"/>
            </a:endParaRPr>
          </a:p>
          <a:p>
            <a:pPr indent="0" lvl="0" marL="0" rtl="0" algn="l">
              <a:spcBef>
                <a:spcPts val="0"/>
              </a:spcBef>
              <a:spcAft>
                <a:spcPts val="0"/>
              </a:spcAft>
              <a:buNone/>
            </a:pPr>
            <a:r>
              <a:t/>
            </a:r>
            <a:endParaRPr b="1" sz="1200">
              <a:solidFill>
                <a:srgbClr val="0000FF"/>
              </a:solidFill>
              <a:latin typeface="Open Sans"/>
              <a:ea typeface="Open Sans"/>
              <a:cs typeface="Open Sans"/>
              <a:sym typeface="Open Sans"/>
            </a:endParaRPr>
          </a:p>
          <a:p>
            <a:pPr indent="0" lvl="0" marL="0" rtl="0" algn="l">
              <a:spcBef>
                <a:spcPts val="0"/>
              </a:spcBef>
              <a:spcAft>
                <a:spcPts val="0"/>
              </a:spcAft>
              <a:buNone/>
            </a:pPr>
            <a:r>
              <a:rPr b="1" lang="en-US" sz="1200">
                <a:solidFill>
                  <a:srgbClr val="0000FF"/>
                </a:solidFill>
                <a:latin typeface="Open Sans"/>
                <a:ea typeface="Open Sans"/>
                <a:cs typeface="Open Sans"/>
                <a:sym typeface="Open Sans"/>
              </a:rPr>
              <a:t>ReadyGen K-5</a:t>
            </a:r>
            <a:r>
              <a:rPr b="1" lang="en-US" sz="1200">
                <a:latin typeface="Open Sans"/>
                <a:ea typeface="Open Sans"/>
                <a:cs typeface="Open Sans"/>
                <a:sym typeface="Open Sans"/>
              </a:rPr>
              <a:t> </a:t>
            </a:r>
            <a:endParaRPr b="1" sz="1200">
              <a:latin typeface="Open Sans"/>
              <a:ea typeface="Open Sans"/>
              <a:cs typeface="Open Sans"/>
              <a:sym typeface="Open Sans"/>
            </a:endParaRPr>
          </a:p>
          <a:p>
            <a:pPr indent="0" lvl="0" marL="0" rtl="0" algn="l">
              <a:spcBef>
                <a:spcPts val="0"/>
              </a:spcBef>
              <a:spcAft>
                <a:spcPts val="0"/>
              </a:spcAft>
              <a:buNone/>
            </a:pPr>
            <a:r>
              <a:rPr b="1" lang="en-US" sz="1200">
                <a:latin typeface="Open Sans"/>
                <a:ea typeface="Open Sans"/>
                <a:cs typeface="Open Sans"/>
                <a:sym typeface="Open Sans"/>
              </a:rPr>
              <a:t>ReadyGEN is an English language arts curriculum for grades K-6 that focuses on reading and writing.</a:t>
            </a:r>
            <a:endParaRPr b="1" sz="1700">
              <a:latin typeface="Open Sans"/>
              <a:ea typeface="Open Sans"/>
              <a:cs typeface="Open Sans"/>
              <a:sym typeface="Open Sans"/>
            </a:endParaRPr>
          </a:p>
        </p:txBody>
      </p:sp>
      <p:sp>
        <p:nvSpPr>
          <p:cNvPr id="234" name="Google Shape;234;p27"/>
          <p:cNvSpPr txBox="1"/>
          <p:nvPr/>
        </p:nvSpPr>
        <p:spPr>
          <a:xfrm>
            <a:off x="198775" y="4201350"/>
            <a:ext cx="5827500" cy="2587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700">
                <a:latin typeface="Open Sans"/>
                <a:ea typeface="Open Sans"/>
                <a:cs typeface="Open Sans"/>
                <a:sym typeface="Open Sans"/>
              </a:rPr>
              <a:t>GADOE/ Envisions-Math</a:t>
            </a:r>
            <a:endParaRPr b="1" sz="1700">
              <a:latin typeface="Open Sans"/>
              <a:ea typeface="Open Sans"/>
              <a:cs typeface="Open Sans"/>
              <a:sym typeface="Open Sans"/>
            </a:endParaRPr>
          </a:p>
          <a:p>
            <a:pPr indent="0" lvl="0" marL="0" rtl="0" algn="l">
              <a:lnSpc>
                <a:spcPct val="100000"/>
              </a:lnSpc>
              <a:spcBef>
                <a:spcPts val="0"/>
              </a:spcBef>
              <a:spcAft>
                <a:spcPts val="0"/>
              </a:spcAft>
              <a:buNone/>
            </a:pPr>
            <a:r>
              <a:rPr b="1" lang="en-US" sz="1200">
                <a:solidFill>
                  <a:srgbClr val="0000FF"/>
                </a:solidFill>
                <a:latin typeface="Open Sans"/>
                <a:ea typeface="Open Sans"/>
                <a:cs typeface="Open Sans"/>
                <a:sym typeface="Open Sans"/>
              </a:rPr>
              <a:t>Georgia Standards of Excellence</a:t>
            </a:r>
            <a:endParaRPr b="1" sz="1200">
              <a:solidFill>
                <a:srgbClr val="0000FF"/>
              </a:solidFill>
              <a:latin typeface="Open Sans"/>
              <a:ea typeface="Open Sans"/>
              <a:cs typeface="Open Sans"/>
              <a:sym typeface="Open Sans"/>
            </a:endParaRPr>
          </a:p>
          <a:p>
            <a:pPr indent="0" lvl="0" marL="0" rtl="0" algn="l">
              <a:lnSpc>
                <a:spcPct val="100000"/>
              </a:lnSpc>
              <a:spcBef>
                <a:spcPts val="0"/>
              </a:spcBef>
              <a:spcAft>
                <a:spcPts val="0"/>
              </a:spcAft>
              <a:buNone/>
            </a:pPr>
            <a:r>
              <a:rPr b="1" lang="en-US" sz="1100">
                <a:latin typeface="Open Sans"/>
                <a:ea typeface="Open Sans"/>
                <a:cs typeface="Open Sans"/>
                <a:sym typeface="Open Sans"/>
              </a:rPr>
              <a:t>The standards are organized into big ideas, grade level competencies/standards, and learning objectives. The grade level key competencies represent the standard expectation of learning for students in each grade level. The competencies/standards are each followed by more detailed learning</a:t>
            </a:r>
            <a:endParaRPr b="1" sz="1100">
              <a:latin typeface="Open Sans"/>
              <a:ea typeface="Open Sans"/>
              <a:cs typeface="Open Sans"/>
              <a:sym typeface="Open Sans"/>
            </a:endParaRPr>
          </a:p>
          <a:p>
            <a:pPr indent="0" lvl="0" marL="0" rtl="0" algn="l">
              <a:lnSpc>
                <a:spcPct val="100000"/>
              </a:lnSpc>
              <a:spcBef>
                <a:spcPts val="0"/>
              </a:spcBef>
              <a:spcAft>
                <a:spcPts val="0"/>
              </a:spcAft>
              <a:buNone/>
            </a:pPr>
            <a:r>
              <a:rPr b="1" lang="en-US" sz="1100">
                <a:latin typeface="Open Sans"/>
                <a:ea typeface="Open Sans"/>
                <a:cs typeface="Open Sans"/>
                <a:sym typeface="Open Sans"/>
              </a:rPr>
              <a:t>objectives that further explain the expectations for learning in the specific grade levels.</a:t>
            </a:r>
            <a:endParaRPr b="1" sz="1100">
              <a:latin typeface="Open Sans"/>
              <a:ea typeface="Open Sans"/>
              <a:cs typeface="Open Sans"/>
              <a:sym typeface="Open Sans"/>
            </a:endParaRPr>
          </a:p>
          <a:p>
            <a:pPr indent="0" lvl="0" marL="0" rtl="0" algn="l">
              <a:lnSpc>
                <a:spcPct val="100000"/>
              </a:lnSpc>
              <a:spcBef>
                <a:spcPts val="0"/>
              </a:spcBef>
              <a:spcAft>
                <a:spcPts val="0"/>
              </a:spcAft>
              <a:buNone/>
            </a:pPr>
            <a:r>
              <a:t/>
            </a:r>
            <a:endParaRPr b="1" sz="1100">
              <a:latin typeface="Open Sans"/>
              <a:ea typeface="Open Sans"/>
              <a:cs typeface="Open Sans"/>
              <a:sym typeface="Open Sans"/>
            </a:endParaRPr>
          </a:p>
          <a:p>
            <a:pPr indent="0" lvl="0" marL="0" rtl="0" algn="l">
              <a:lnSpc>
                <a:spcPct val="100000"/>
              </a:lnSpc>
              <a:spcBef>
                <a:spcPts val="0"/>
              </a:spcBef>
              <a:spcAft>
                <a:spcPts val="0"/>
              </a:spcAft>
              <a:buNone/>
            </a:pPr>
            <a:r>
              <a:rPr b="1" lang="en-US" sz="1100">
                <a:solidFill>
                  <a:srgbClr val="0000FF"/>
                </a:solidFill>
                <a:latin typeface="Open Sans"/>
                <a:ea typeface="Open Sans"/>
                <a:cs typeface="Open Sans"/>
                <a:sym typeface="Open Sans"/>
              </a:rPr>
              <a:t>Envisions</a:t>
            </a:r>
            <a:endParaRPr b="1" sz="1100">
              <a:solidFill>
                <a:srgbClr val="0000FF"/>
              </a:solidFill>
              <a:latin typeface="Open Sans"/>
              <a:ea typeface="Open Sans"/>
              <a:cs typeface="Open Sans"/>
              <a:sym typeface="Open Sans"/>
            </a:endParaRPr>
          </a:p>
          <a:p>
            <a:pPr indent="0" lvl="0" marL="0" rtl="0" algn="l">
              <a:lnSpc>
                <a:spcPct val="100000"/>
              </a:lnSpc>
              <a:spcBef>
                <a:spcPts val="0"/>
              </a:spcBef>
              <a:spcAft>
                <a:spcPts val="0"/>
              </a:spcAft>
              <a:buNone/>
            </a:pPr>
            <a:r>
              <a:rPr b="1" lang="en-US" sz="1100">
                <a:solidFill>
                  <a:schemeClr val="dk1"/>
                </a:solidFill>
                <a:latin typeface="Open Sans"/>
                <a:ea typeface="Open Sans"/>
                <a:cs typeface="Open Sans"/>
                <a:sym typeface="Open Sans"/>
              </a:rPr>
              <a:t>enVisionmath2.0 is a comprehensive K-8 mathematics curriculum with superior focus, coherence, and rigor. Ensure success at every level with problem-based learning, embedded visual learning, and  personalization to empower every teacher and student.</a:t>
            </a:r>
            <a:endParaRPr b="1" sz="11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t/>
            </a:r>
            <a:endParaRPr b="1" sz="600">
              <a:latin typeface="Open Sans"/>
              <a:ea typeface="Open Sans"/>
              <a:cs typeface="Open Sans"/>
              <a:sym typeface="Open Sans"/>
            </a:endParaRPr>
          </a:p>
        </p:txBody>
      </p:sp>
      <p:sp>
        <p:nvSpPr>
          <p:cNvPr id="235" name="Google Shape;235;p27"/>
          <p:cNvSpPr txBox="1"/>
          <p:nvPr/>
        </p:nvSpPr>
        <p:spPr>
          <a:xfrm>
            <a:off x="6219175" y="1438750"/>
            <a:ext cx="5827500" cy="26343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US" sz="1700">
                <a:latin typeface="Open Sans"/>
                <a:ea typeface="Open Sans"/>
                <a:cs typeface="Open Sans"/>
                <a:sym typeface="Open Sans"/>
              </a:rPr>
              <a:t>StemScopes-</a:t>
            </a:r>
            <a:r>
              <a:rPr b="1" lang="en-US" sz="1700">
                <a:latin typeface="Open Sans"/>
                <a:ea typeface="Open Sans"/>
                <a:cs typeface="Open Sans"/>
                <a:sym typeface="Open Sans"/>
              </a:rPr>
              <a:t>Science</a:t>
            </a:r>
            <a:endParaRPr b="1" sz="1700">
              <a:latin typeface="Open Sans"/>
              <a:ea typeface="Open Sans"/>
              <a:cs typeface="Open Sans"/>
              <a:sym typeface="Open Sans"/>
            </a:endParaRPr>
          </a:p>
          <a:p>
            <a:pPr indent="0" lvl="0" marL="457200" rtl="0" algn="l">
              <a:lnSpc>
                <a:spcPct val="100000"/>
              </a:lnSpc>
              <a:spcBef>
                <a:spcPts val="0"/>
              </a:spcBef>
              <a:spcAft>
                <a:spcPts val="0"/>
              </a:spcAft>
              <a:buNone/>
            </a:pPr>
            <a:r>
              <a:rPr b="1" lang="en-US" sz="1200">
                <a:latin typeface="Open Sans"/>
                <a:ea typeface="Open Sans"/>
                <a:cs typeface="Open Sans"/>
                <a:sym typeface="Open Sans"/>
              </a:rPr>
              <a:t>STEMscopes Georgia creates a student-centric blended STEM learning environment where teachers are able to teach, intervene, and accelerate their diverse students. Built on a digital platform, enhanced by print, and brought to life in hands-on kits, STEMscopes digital resources and on-demand print come to life through hands-on kits offering teachers an adaptive platform that increases engagement, rigor, and student achievement.</a:t>
            </a:r>
            <a:endParaRPr b="1" sz="1200">
              <a:latin typeface="Open Sans"/>
              <a:ea typeface="Open Sans"/>
              <a:cs typeface="Open Sans"/>
              <a:sym typeface="Open Sans"/>
            </a:endParaRPr>
          </a:p>
        </p:txBody>
      </p:sp>
      <p:sp>
        <p:nvSpPr>
          <p:cNvPr id="236" name="Google Shape;236;p27"/>
          <p:cNvSpPr txBox="1"/>
          <p:nvPr/>
        </p:nvSpPr>
        <p:spPr>
          <a:xfrm>
            <a:off x="6219175" y="4201350"/>
            <a:ext cx="5827500" cy="25878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Open Sans"/>
                <a:ea typeface="Open Sans"/>
                <a:cs typeface="Open Sans"/>
                <a:sym typeface="Open Sans"/>
              </a:rPr>
              <a:t>Studies Weekly-</a:t>
            </a:r>
            <a:r>
              <a:rPr b="1" lang="en-US" sz="1700">
                <a:latin typeface="Open Sans"/>
                <a:ea typeface="Open Sans"/>
                <a:cs typeface="Open Sans"/>
                <a:sym typeface="Open Sans"/>
              </a:rPr>
              <a:t>Social Studies</a:t>
            </a:r>
            <a:endParaRPr b="1" sz="1700">
              <a:latin typeface="Open Sans"/>
              <a:ea typeface="Open Sans"/>
              <a:cs typeface="Open Sans"/>
              <a:sym typeface="Open Sans"/>
            </a:endParaRPr>
          </a:p>
          <a:p>
            <a:pPr indent="0" lvl="0" marL="457200" rtl="0" algn="l">
              <a:lnSpc>
                <a:spcPct val="100000"/>
              </a:lnSpc>
              <a:spcBef>
                <a:spcPts val="0"/>
              </a:spcBef>
              <a:spcAft>
                <a:spcPts val="0"/>
              </a:spcAft>
              <a:buNone/>
            </a:pPr>
            <a:r>
              <a:t/>
            </a:r>
            <a:endParaRPr b="1" sz="1200">
              <a:solidFill>
                <a:schemeClr val="dk1"/>
              </a:solidFill>
              <a:latin typeface="Open Sans"/>
              <a:ea typeface="Open Sans"/>
              <a:cs typeface="Open Sans"/>
              <a:sym typeface="Open Sans"/>
            </a:endParaRPr>
          </a:p>
          <a:p>
            <a:pPr indent="0" lvl="0" marL="457200" rtl="0" algn="l">
              <a:lnSpc>
                <a:spcPct val="100000"/>
              </a:lnSpc>
              <a:spcBef>
                <a:spcPts val="0"/>
              </a:spcBef>
              <a:spcAft>
                <a:spcPts val="0"/>
              </a:spcAft>
              <a:buNone/>
            </a:pPr>
            <a:r>
              <a:rPr b="1" lang="en-US" sz="1200">
                <a:solidFill>
                  <a:schemeClr val="dk1"/>
                </a:solidFill>
                <a:latin typeface="Open Sans"/>
                <a:ea typeface="Open Sans"/>
                <a:cs typeface="Open Sans"/>
                <a:sym typeface="Open Sans"/>
              </a:rPr>
              <a:t>Social Studies curriculum organized thematically to the strands of civics and government, geography, economics, and history state standards.</a:t>
            </a:r>
            <a:endParaRPr b="1" sz="1500">
              <a:latin typeface="Open Sans"/>
              <a:ea typeface="Open Sans"/>
              <a:cs typeface="Open Sans"/>
              <a:sym typeface="Open Sans"/>
            </a:endParaRPr>
          </a:p>
        </p:txBody>
      </p:sp>
      <p:sp>
        <p:nvSpPr>
          <p:cNvPr id="237" name="Google Shape;237;p27"/>
          <p:cNvSpPr/>
          <p:nvPr/>
        </p:nvSpPr>
        <p:spPr>
          <a:xfrm>
            <a:off x="5265850" y="3318575"/>
            <a:ext cx="1498500" cy="12309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entury Gothic"/>
              <a:ea typeface="Century Gothic"/>
              <a:cs typeface="Century Gothic"/>
              <a:sym typeface="Century Gothic"/>
            </a:endParaRPr>
          </a:p>
        </p:txBody>
      </p:sp>
      <p:sp>
        <p:nvSpPr>
          <p:cNvPr id="238" name="Google Shape;238;p27"/>
          <p:cNvSpPr txBox="1"/>
          <p:nvPr/>
        </p:nvSpPr>
        <p:spPr>
          <a:xfrm>
            <a:off x="5449300" y="3448550"/>
            <a:ext cx="1131600" cy="1908600"/>
          </a:xfrm>
          <a:prstGeom prst="rect">
            <a:avLst/>
          </a:prstGeom>
          <a:noFill/>
          <a:ln>
            <a:noFill/>
          </a:ln>
          <a:effectLst>
            <a:reflection blurRad="0" dir="5400000" dist="38100" endA="0" fadeDir="5400012" kx="0" rotWithShape="0" algn="bl" stPos="0" sy="-100000" ky="0"/>
          </a:effectLst>
        </p:spPr>
        <p:txBody>
          <a:bodyPr anchorCtr="0" anchor="t" bIns="91425" lIns="91425" spcFirstLastPara="1" rIns="91425" wrap="square" tIns="91425">
            <a:noAutofit/>
          </a:bodyPr>
          <a:lstStyle/>
          <a:p>
            <a:pPr indent="0" lvl="0" marL="0" rtl="0" algn="ctr">
              <a:spcBef>
                <a:spcPts val="0"/>
              </a:spcBef>
              <a:spcAft>
                <a:spcPts val="0"/>
              </a:spcAft>
              <a:buNone/>
            </a:pPr>
            <a:r>
              <a:rPr b="1" lang="en-US" sz="1000">
                <a:latin typeface="Century Gothic"/>
                <a:ea typeface="Century Gothic"/>
                <a:cs typeface="Century Gothic"/>
                <a:sym typeface="Century Gothic"/>
              </a:rPr>
              <a:t>The Georgia standards of excellence guide everything </a:t>
            </a:r>
            <a:r>
              <a:rPr b="1" lang="en-US" sz="1000">
                <a:latin typeface="Century Gothic"/>
                <a:ea typeface="Century Gothic"/>
                <a:cs typeface="Century Gothic"/>
                <a:sym typeface="Century Gothic"/>
              </a:rPr>
              <a:t>that</a:t>
            </a:r>
            <a:r>
              <a:rPr b="1" lang="en-US" sz="1000">
                <a:latin typeface="Century Gothic"/>
                <a:ea typeface="Century Gothic"/>
                <a:cs typeface="Century Gothic"/>
                <a:sym typeface="Century Gothic"/>
              </a:rPr>
              <a:t> we do.</a:t>
            </a:r>
            <a:endParaRPr b="1" sz="1000">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8"/>
          <p:cNvSpPr txBox="1"/>
          <p:nvPr>
            <p:ph type="title"/>
          </p:nvPr>
        </p:nvSpPr>
        <p:spPr>
          <a:xfrm>
            <a:off x="630800" y="529172"/>
            <a:ext cx="9404700" cy="771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District Assessments</a:t>
            </a:r>
            <a:endParaRPr/>
          </a:p>
        </p:txBody>
      </p:sp>
      <p:graphicFrame>
        <p:nvGraphicFramePr>
          <p:cNvPr id="245" name="Google Shape;245;p28"/>
          <p:cNvGraphicFramePr/>
          <p:nvPr/>
        </p:nvGraphicFramePr>
        <p:xfrm>
          <a:off x="952500" y="1356150"/>
          <a:ext cx="3000000" cy="3000000"/>
        </p:xfrm>
        <a:graphic>
          <a:graphicData uri="http://schemas.openxmlformats.org/drawingml/2006/table">
            <a:tbl>
              <a:tblPr>
                <a:noFill/>
                <a:tableStyleId>{E21F4F60-6483-400B-BAB6-F79471E43DA8}</a:tableStyleId>
              </a:tblPr>
              <a:tblGrid>
                <a:gridCol w="2197125"/>
                <a:gridCol w="3642125"/>
                <a:gridCol w="2258275"/>
                <a:gridCol w="2189475"/>
              </a:tblGrid>
              <a:tr h="381000">
                <a:tc>
                  <a:txBody>
                    <a:bodyPr/>
                    <a:lstStyle/>
                    <a:p>
                      <a:pPr indent="0" lvl="0" marL="0" rtl="0" algn="ctr">
                        <a:spcBef>
                          <a:spcPts val="0"/>
                        </a:spcBef>
                        <a:spcAft>
                          <a:spcPts val="0"/>
                        </a:spcAft>
                        <a:buNone/>
                      </a:pPr>
                      <a:r>
                        <a:rPr b="1" lang="en-US" sz="1700">
                          <a:solidFill>
                            <a:schemeClr val="lt1"/>
                          </a:solidFill>
                        </a:rPr>
                        <a:t>Assessment</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1"/>
                          </a:solidFill>
                        </a:rPr>
                        <a:t>What Does it Measure</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1"/>
                          </a:solidFill>
                        </a:rPr>
                        <a:t>Grade Levels</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1"/>
                          </a:solidFill>
                        </a:rPr>
                        <a:t>Dates</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700">
                          <a:solidFill>
                            <a:schemeClr val="lt1"/>
                          </a:solidFill>
                        </a:rPr>
                        <a:t>MAP Growth Reading &amp; Math</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200">
                          <a:solidFill>
                            <a:schemeClr val="lt1"/>
                          </a:solidFill>
                        </a:rPr>
                        <a:t>MAP® Growth™ is the standard-bearer for measuring achievement and growth in K–12 math, reading, language usage, and science</a:t>
                      </a:r>
                      <a:endParaRPr b="1" sz="12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K-5</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August, November, April</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700">
                          <a:solidFill>
                            <a:schemeClr val="lt1"/>
                          </a:solidFill>
                        </a:rPr>
                        <a:t>MAP Reading Fluency</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000">
                          <a:solidFill>
                            <a:schemeClr val="lt1"/>
                          </a:solidFill>
                        </a:rPr>
                        <a:t>MAP®</a:t>
                      </a:r>
                      <a:endParaRPr b="1" sz="1000">
                        <a:solidFill>
                          <a:schemeClr val="lt1"/>
                        </a:solidFill>
                      </a:endParaRPr>
                    </a:p>
                    <a:p>
                      <a:pPr indent="0" lvl="0" marL="0" rtl="0" algn="l">
                        <a:spcBef>
                          <a:spcPts val="0"/>
                        </a:spcBef>
                        <a:spcAft>
                          <a:spcPts val="0"/>
                        </a:spcAft>
                        <a:buNone/>
                      </a:pPr>
                      <a:r>
                        <a:rPr b="1" lang="en-US" sz="1000">
                          <a:solidFill>
                            <a:schemeClr val="lt1"/>
                          </a:solidFill>
                        </a:rPr>
                        <a:t> Reading Fluency™</a:t>
                      </a:r>
                      <a:endParaRPr b="1" sz="1000">
                        <a:solidFill>
                          <a:schemeClr val="lt1"/>
                        </a:solidFill>
                      </a:endParaRPr>
                    </a:p>
                    <a:p>
                      <a:pPr indent="0" lvl="0" marL="0" rtl="0" algn="l">
                        <a:spcBef>
                          <a:spcPts val="0"/>
                        </a:spcBef>
                        <a:spcAft>
                          <a:spcPts val="0"/>
                        </a:spcAft>
                        <a:buNone/>
                      </a:pPr>
                      <a:r>
                        <a:rPr b="1" lang="en-US" sz="1000">
                          <a:solidFill>
                            <a:schemeClr val="lt1"/>
                          </a:solidFill>
                        </a:rPr>
                        <a:t>enables teachers to efficiently measure oral reading fluency with an</a:t>
                      </a:r>
                      <a:endParaRPr b="1" sz="1000">
                        <a:solidFill>
                          <a:schemeClr val="lt1"/>
                        </a:solidFill>
                      </a:endParaRPr>
                    </a:p>
                    <a:p>
                      <a:pPr indent="0" lvl="0" marL="0" rtl="0" algn="l">
                        <a:spcBef>
                          <a:spcPts val="0"/>
                        </a:spcBef>
                        <a:spcAft>
                          <a:spcPts val="0"/>
                        </a:spcAft>
                        <a:buNone/>
                      </a:pPr>
                      <a:r>
                        <a:rPr b="1" lang="en-US" sz="1000">
                          <a:solidFill>
                            <a:schemeClr val="lt1"/>
                          </a:solidFill>
                        </a:rPr>
                        <a:t>online, adaptive benchmark and progress monitoring assessment. </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K-3</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August, November, April</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700">
                          <a:solidFill>
                            <a:schemeClr val="lt1"/>
                          </a:solidFill>
                        </a:rPr>
                        <a:t>Write Score</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000">
                          <a:solidFill>
                            <a:schemeClr val="lt1"/>
                          </a:solidFill>
                        </a:rPr>
                        <a:t>Write Score is a program that provides tools to schools and teachers to help students improve their literacy. The program is also helpful for teachers to pinpoint the weak areas in their writing program.</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1st-5th (K-January &amp; March Only)</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November, January, March</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700">
                          <a:solidFill>
                            <a:schemeClr val="lt1"/>
                          </a:solidFill>
                        </a:rPr>
                        <a:t>GKIDS</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000">
                          <a:solidFill>
                            <a:schemeClr val="lt1"/>
                          </a:solidFill>
                        </a:rPr>
                        <a:t>GKIDS will also provide a summary of student performance in English Language Arts and Mathematics at the end of the kindergarten school year. GKIDS should serve as one indicator of first grade readiness. GKIDS will serve both a formative and summative role in assessing kindergarten students.</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Kindergarten</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August-May</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700">
                          <a:solidFill>
                            <a:schemeClr val="lt1"/>
                          </a:solidFill>
                        </a:rPr>
                        <a:t>Georgia Milestones (ELA, Math, Science (5th Only)</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000">
                          <a:solidFill>
                            <a:schemeClr val="lt1"/>
                          </a:solidFill>
                        </a:rPr>
                        <a:t>​​​​​​​​​​​​​​​​​​​​​​​​​​​​​​​​​​​​​​​​​​​​​​​​​​​​​​​​​​​​​​​​​​​​​​​​​​​​​​​​​​​​​​​​​​​​​​​​​​​​​​​​​​​​​​​​​​​​​​​​​​​​​​​​​​​​​​The Georgia Milestones Assessment System is a comprehensive summative assessment that  is designed to provide information about how well students are mastering the state-adopted content standards in the core content areas of English language arts, mathematics, science, and social studies. </a:t>
                      </a:r>
                      <a:endParaRPr b="1" sz="10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3rd-5th</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sz="1700">
                          <a:solidFill>
                            <a:schemeClr val="lt1"/>
                          </a:solidFill>
                        </a:rPr>
                        <a:t>May</a:t>
                      </a:r>
                      <a:endParaRPr b="1" sz="17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idx="11" type="ftr"/>
          </p:nvPr>
        </p:nvSpPr>
        <p:spPr>
          <a:xfrm>
            <a:off x="1205419" y="6340475"/>
            <a:ext cx="6239309" cy="365125"/>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www.atlantapublicschools.us</a:t>
            </a:r>
            <a:endParaRPr/>
          </a:p>
        </p:txBody>
      </p:sp>
      <p:sp>
        <p:nvSpPr>
          <p:cNvPr id="251" name="Google Shape;251;p29"/>
          <p:cNvSpPr txBox="1"/>
          <p:nvPr>
            <p:ph idx="4294967295" type="body"/>
          </p:nvPr>
        </p:nvSpPr>
        <p:spPr>
          <a:xfrm>
            <a:off x="5916169" y="1124712"/>
            <a:ext cx="5596127" cy="4502976"/>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0"/>
              </a:spcBef>
              <a:spcAft>
                <a:spcPts val="0"/>
              </a:spcAft>
              <a:buClr>
                <a:schemeClr val="accent1"/>
              </a:buClr>
              <a:buSzPts val="3200"/>
              <a:buNone/>
            </a:pPr>
            <a:r>
              <a:rPr b="1" lang="en-US" sz="2800">
                <a:solidFill>
                  <a:srgbClr val="29424D"/>
                </a:solidFill>
              </a:rPr>
              <a:t>WHAT IS PARENT AND FAMILY ENGAGEMENT?</a:t>
            </a:r>
            <a:endParaRPr sz="2800">
              <a:solidFill>
                <a:srgbClr val="29424D"/>
              </a:solidFill>
            </a:endParaRPr>
          </a:p>
          <a:p>
            <a:pPr indent="0" lvl="0" marL="0" rtl="0" algn="l">
              <a:lnSpc>
                <a:spcPct val="100000"/>
              </a:lnSpc>
              <a:spcBef>
                <a:spcPts val="200"/>
              </a:spcBef>
              <a:spcAft>
                <a:spcPts val="0"/>
              </a:spcAft>
              <a:buClr>
                <a:schemeClr val="accent1"/>
              </a:buClr>
              <a:buSzPts val="3200"/>
              <a:buNone/>
            </a:pPr>
            <a:r>
              <a:t/>
            </a:r>
            <a:endParaRPr b="1" sz="2800">
              <a:solidFill>
                <a:schemeClr val="dk2"/>
              </a:solidFill>
            </a:endParaRPr>
          </a:p>
          <a:p>
            <a:pPr indent="0" lvl="0" marL="0" rtl="0" algn="l">
              <a:lnSpc>
                <a:spcPct val="70000"/>
              </a:lnSpc>
              <a:spcBef>
                <a:spcPts val="200"/>
              </a:spcBef>
              <a:spcAft>
                <a:spcPts val="0"/>
              </a:spcAft>
              <a:buSzPts val="1850"/>
              <a:buNone/>
            </a:pPr>
            <a:r>
              <a:rPr lang="en-US" sz="2800"/>
              <a:t>Parent and Family Engagement is an ongoing process that increases active participation, communication, and collaboration between parents, schools, and communities with the goal of educating the whole child to ensure student achievement and success.</a:t>
            </a:r>
            <a:endParaRPr sz="2800"/>
          </a:p>
          <a:p>
            <a:pPr indent="0" lvl="0" marL="0" rtl="0" algn="l">
              <a:lnSpc>
                <a:spcPct val="70000"/>
              </a:lnSpc>
              <a:spcBef>
                <a:spcPts val="200"/>
              </a:spcBef>
              <a:spcAft>
                <a:spcPts val="0"/>
              </a:spcAft>
              <a:buSzPts val="1850"/>
              <a:buNone/>
            </a:pPr>
            <a:r>
              <a:t/>
            </a:r>
            <a:endParaRPr sz="2800"/>
          </a:p>
          <a:p>
            <a:pPr indent="0" lvl="0" marL="0" rtl="0" algn="l">
              <a:lnSpc>
                <a:spcPct val="70000"/>
              </a:lnSpc>
              <a:spcBef>
                <a:spcPts val="200"/>
              </a:spcBef>
              <a:spcAft>
                <a:spcPts val="0"/>
              </a:spcAft>
              <a:buSzPts val="1850"/>
              <a:buNone/>
            </a:pPr>
            <a:r>
              <a:t/>
            </a:r>
            <a:endParaRPr sz="2800">
              <a:solidFill>
                <a:schemeClr val="accent1"/>
              </a:solidFill>
            </a:endParaRPr>
          </a:p>
        </p:txBody>
      </p:sp>
      <p:pic>
        <p:nvPicPr>
          <p:cNvPr id="252" name="Google Shape;252;p29"/>
          <p:cNvPicPr preferRelativeResize="0"/>
          <p:nvPr/>
        </p:nvPicPr>
        <p:blipFill rotWithShape="1">
          <a:blip r:embed="rId3">
            <a:alphaModFix/>
          </a:blip>
          <a:srcRect b="0" l="0" r="0" t="0"/>
          <a:stretch/>
        </p:blipFill>
        <p:spPr>
          <a:xfrm>
            <a:off x="0" y="0"/>
            <a:ext cx="5182052" cy="63404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a:themeElements>
    <a:clrScheme name="Custom 63">
      <a:dk1>
        <a:srgbClr val="000000"/>
      </a:dk1>
      <a:lt1>
        <a:srgbClr val="FFFFFF"/>
      </a:lt1>
      <a:dk2>
        <a:srgbClr val="EA6312"/>
      </a:dk2>
      <a:lt2>
        <a:srgbClr val="EBEBEB"/>
      </a:lt2>
      <a:accent1>
        <a:srgbClr val="0E282A"/>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